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1"/>
  </p:notesMasterIdLst>
  <p:sldIdLst>
    <p:sldId id="256" r:id="rId2"/>
    <p:sldId id="260" r:id="rId3"/>
    <p:sldId id="258" r:id="rId4"/>
    <p:sldId id="262" r:id="rId5"/>
    <p:sldId id="264" r:id="rId6"/>
    <p:sldId id="263" r:id="rId7"/>
    <p:sldId id="302" r:id="rId8"/>
    <p:sldId id="269" r:id="rId9"/>
    <p:sldId id="273" r:id="rId10"/>
    <p:sldId id="316" r:id="rId11"/>
    <p:sldId id="277" r:id="rId12"/>
    <p:sldId id="317" r:id="rId13"/>
    <p:sldId id="319" r:id="rId14"/>
    <p:sldId id="271" r:id="rId15"/>
    <p:sldId id="279" r:id="rId16"/>
    <p:sldId id="312" r:id="rId17"/>
    <p:sldId id="313" r:id="rId18"/>
    <p:sldId id="304" r:id="rId19"/>
    <p:sldId id="303" r:id="rId20"/>
    <p:sldId id="311" r:id="rId21"/>
    <p:sldId id="310" r:id="rId22"/>
    <p:sldId id="309" r:id="rId23"/>
    <p:sldId id="308" r:id="rId24"/>
    <p:sldId id="307" r:id="rId25"/>
    <p:sldId id="306" r:id="rId26"/>
    <p:sldId id="305" r:id="rId27"/>
    <p:sldId id="314" r:id="rId28"/>
    <p:sldId id="315" r:id="rId29"/>
    <p:sldId id="280" r:id="rId30"/>
  </p:sldIdLst>
  <p:sldSz cx="9144000" cy="5143500" type="screen16x9"/>
  <p:notesSz cx="6858000" cy="9144000"/>
  <p:embeddedFontLst>
    <p:embeddedFont>
      <p:font typeface="Rajdhani" charset="0"/>
      <p:regular r:id="rId32"/>
      <p:bold r:id="rId33"/>
    </p:embeddedFont>
    <p:embeddedFont>
      <p:font typeface="Tajawal" charset="-78"/>
      <p:regular r:id="rId34"/>
      <p:bold r:id="rId35"/>
    </p:embeddedFont>
    <p:embeddedFont>
      <p:font typeface="Rajdhani Medium"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525B2F4-B130-4B35-93E6-2477B4733D0F}">
  <a:tblStyle styleId="{E525B2F4-B130-4B35-93E6-2477B4733D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557" autoAdjust="0"/>
    <p:restoredTop sz="94608" autoAdjust="0"/>
  </p:normalViewPr>
  <p:slideViewPr>
    <p:cSldViewPr>
      <p:cViewPr varScale="1">
        <p:scale>
          <a:sx n="63" d="100"/>
          <a:sy n="63" d="100"/>
        </p:scale>
        <p:origin x="-72" y="-773"/>
      </p:cViewPr>
      <p:guideLst>
        <p:guide orient="horz" pos="1620"/>
        <p:guide pos="2880"/>
      </p:guideLst>
    </p:cSldViewPr>
  </p:slideViewPr>
  <p:outlineViewPr>
    <p:cViewPr>
      <p:scale>
        <a:sx n="33" d="100"/>
        <a:sy n="33" d="100"/>
      </p:scale>
      <p:origin x="0" y="22037"/>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p:cNvGrpSpPr/>
        <p:nvPr/>
      </p:nvGrpSpPr>
      <p:grpSpPr>
        <a:xfrm>
          <a:off x="0" y="0"/>
          <a:ext cx="0" cy="0"/>
          <a:chOff x="0" y="0"/>
          <a:chExt cx="0" cy="0"/>
        </a:xfrm>
      </p:grpSpPr>
      <p:sp>
        <p:nvSpPr>
          <p:cNvPr id="4264" name="Google Shape;4264;gfc63c4e4b4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5" name="Google Shape;4265;gfc63c4e4b4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0"/>
        <p:cNvGrpSpPr/>
        <p:nvPr/>
      </p:nvGrpSpPr>
      <p:grpSpPr>
        <a:xfrm>
          <a:off x="0" y="0"/>
          <a:ext cx="0" cy="0"/>
          <a:chOff x="0" y="0"/>
          <a:chExt cx="0" cy="0"/>
        </a:xfrm>
      </p:grpSpPr>
      <p:sp>
        <p:nvSpPr>
          <p:cNvPr id="4791" name="Google Shape;4791;gfc63c4e4b4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2" name="Google Shape;4792;gfc63c4e4b4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fc63c4e4b4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fc63c4e4b4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fc63c4e4b4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fc63c4e4b4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6"/>
        <p:cNvGrpSpPr/>
        <p:nvPr/>
      </p:nvGrpSpPr>
      <p:grpSpPr>
        <a:xfrm>
          <a:off x="0" y="0"/>
          <a:ext cx="0" cy="0"/>
          <a:chOff x="0" y="0"/>
          <a:chExt cx="0" cy="0"/>
        </a:xfrm>
      </p:grpSpPr>
      <p:sp>
        <p:nvSpPr>
          <p:cNvPr id="4637" name="Google Shape;4637;gfc63c4e4b4_0_1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8" name="Google Shape;4638;gfc63c4e4b4_0_1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3"/>
        <p:cNvGrpSpPr/>
        <p:nvPr/>
      </p:nvGrpSpPr>
      <p:grpSpPr>
        <a:xfrm>
          <a:off x="0" y="0"/>
          <a:ext cx="0" cy="0"/>
          <a:chOff x="0" y="0"/>
          <a:chExt cx="0" cy="0"/>
        </a:xfrm>
      </p:grpSpPr>
      <p:sp>
        <p:nvSpPr>
          <p:cNvPr id="4734" name="Google Shape;4734;gfc63c4e4b4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5" name="Google Shape;4735;gfc63c4e4b4_0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78"/>
        <p:cNvGrpSpPr/>
        <p:nvPr/>
      </p:nvGrpSpPr>
      <p:grpSpPr>
        <a:xfrm>
          <a:off x="0" y="0"/>
          <a:ext cx="0" cy="0"/>
          <a:chOff x="0" y="0"/>
          <a:chExt cx="0" cy="0"/>
        </a:xfrm>
      </p:grpSpPr>
      <p:sp>
        <p:nvSpPr>
          <p:cNvPr id="679" name="Google Shape;679;p19"/>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9"/>
          <p:cNvGrpSpPr/>
          <p:nvPr/>
        </p:nvGrpSpPr>
        <p:grpSpPr>
          <a:xfrm>
            <a:off x="6519702" y="-403014"/>
            <a:ext cx="4238692" cy="1568482"/>
            <a:chOff x="340950" y="290161"/>
            <a:chExt cx="4238692" cy="1568482"/>
          </a:xfrm>
        </p:grpSpPr>
        <p:sp>
          <p:nvSpPr>
            <p:cNvPr id="681" name="Google Shape;681;p1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9"/>
          <p:cNvGrpSpPr/>
          <p:nvPr/>
        </p:nvGrpSpPr>
        <p:grpSpPr>
          <a:xfrm>
            <a:off x="1436314" y="4415134"/>
            <a:ext cx="6069811" cy="2822183"/>
            <a:chOff x="3074151" y="2321296"/>
            <a:chExt cx="6069811" cy="2822183"/>
          </a:xfrm>
        </p:grpSpPr>
        <p:sp>
          <p:nvSpPr>
            <p:cNvPr id="692" name="Google Shape;692;p1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9"/>
          <p:cNvSpPr/>
          <p:nvPr/>
        </p:nvSpPr>
        <p:spPr>
          <a:xfrm>
            <a:off x="-46620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flipH="1">
            <a:off x="8256900" y="353290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flipH="1">
            <a:off x="8822925" y="323490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flipH="1">
            <a:off x="1991550" y="4878875"/>
            <a:ext cx="1812900" cy="10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flipH="1">
            <a:off x="7809725" y="470525"/>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flipH="1">
            <a:off x="7699725" y="2338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txBox="1">
            <a:spLocks noGrp="1"/>
          </p:cNvSpPr>
          <p:nvPr>
            <p:ph type="title"/>
          </p:nvPr>
        </p:nvSpPr>
        <p:spPr>
          <a:xfrm>
            <a:off x="1108888"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5" name="Google Shape;715;p19"/>
          <p:cNvSpPr txBox="1">
            <a:spLocks noGrp="1"/>
          </p:cNvSpPr>
          <p:nvPr>
            <p:ph type="subTitle" idx="1"/>
          </p:nvPr>
        </p:nvSpPr>
        <p:spPr>
          <a:xfrm>
            <a:off x="1108888"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9"/>
          <p:cNvSpPr txBox="1">
            <a:spLocks noGrp="1"/>
          </p:cNvSpPr>
          <p:nvPr>
            <p:ph type="title" idx="2"/>
          </p:nvPr>
        </p:nvSpPr>
        <p:spPr>
          <a:xfrm>
            <a:off x="3643350"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7" name="Google Shape;717;p19"/>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9"/>
          <p:cNvSpPr txBox="1">
            <a:spLocks noGrp="1"/>
          </p:cNvSpPr>
          <p:nvPr>
            <p:ph type="title" idx="4"/>
          </p:nvPr>
        </p:nvSpPr>
        <p:spPr>
          <a:xfrm>
            <a:off x="6177812"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9" name="Google Shape;719;p19"/>
          <p:cNvSpPr txBox="1">
            <a:spLocks noGrp="1"/>
          </p:cNvSpPr>
          <p:nvPr>
            <p:ph type="subTitle" idx="5"/>
          </p:nvPr>
        </p:nvSpPr>
        <p:spPr>
          <a:xfrm>
            <a:off x="6177812"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0" name="Google Shape;720;p19"/>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13"/>
        <p:cNvGrpSpPr/>
        <p:nvPr/>
      </p:nvGrpSpPr>
      <p:grpSpPr>
        <a:xfrm>
          <a:off x="0" y="0"/>
          <a:ext cx="0" cy="0"/>
          <a:chOff x="0" y="0"/>
          <a:chExt cx="0" cy="0"/>
        </a:xfrm>
      </p:grpSpPr>
      <p:sp>
        <p:nvSpPr>
          <p:cNvPr id="814" name="Google Shape;814;p22"/>
          <p:cNvSpPr txBox="1">
            <a:spLocks noGrp="1"/>
          </p:cNvSpPr>
          <p:nvPr>
            <p:ph type="title"/>
          </p:nvPr>
        </p:nvSpPr>
        <p:spPr>
          <a:xfrm>
            <a:off x="900539"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5" name="Google Shape;815;p22"/>
          <p:cNvSpPr txBox="1">
            <a:spLocks noGrp="1"/>
          </p:cNvSpPr>
          <p:nvPr>
            <p:ph type="subTitle" idx="1"/>
          </p:nvPr>
        </p:nvSpPr>
        <p:spPr>
          <a:xfrm>
            <a:off x="900539"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6" name="Google Shape;816;p22"/>
          <p:cNvSpPr txBox="1">
            <a:spLocks noGrp="1"/>
          </p:cNvSpPr>
          <p:nvPr>
            <p:ph type="title" idx="2"/>
          </p:nvPr>
        </p:nvSpPr>
        <p:spPr>
          <a:xfrm>
            <a:off x="3659700"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7" name="Google Shape;817;p22"/>
          <p:cNvSpPr txBox="1">
            <a:spLocks noGrp="1"/>
          </p:cNvSpPr>
          <p:nvPr>
            <p:ph type="subTitle" idx="3"/>
          </p:nvPr>
        </p:nvSpPr>
        <p:spPr>
          <a:xfrm>
            <a:off x="3659700"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8" name="Google Shape;818;p22"/>
          <p:cNvSpPr txBox="1">
            <a:spLocks noGrp="1"/>
          </p:cNvSpPr>
          <p:nvPr>
            <p:ph type="title" idx="4"/>
          </p:nvPr>
        </p:nvSpPr>
        <p:spPr>
          <a:xfrm>
            <a:off x="900539"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9" name="Google Shape;819;p22"/>
          <p:cNvSpPr txBox="1">
            <a:spLocks noGrp="1"/>
          </p:cNvSpPr>
          <p:nvPr>
            <p:ph type="subTitle" idx="5"/>
          </p:nvPr>
        </p:nvSpPr>
        <p:spPr>
          <a:xfrm>
            <a:off x="900539"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0" name="Google Shape;820;p22"/>
          <p:cNvSpPr txBox="1">
            <a:spLocks noGrp="1"/>
          </p:cNvSpPr>
          <p:nvPr>
            <p:ph type="title" idx="6"/>
          </p:nvPr>
        </p:nvSpPr>
        <p:spPr>
          <a:xfrm>
            <a:off x="3659700"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1" name="Google Shape;821;p22"/>
          <p:cNvSpPr txBox="1">
            <a:spLocks noGrp="1"/>
          </p:cNvSpPr>
          <p:nvPr>
            <p:ph type="subTitle" idx="7"/>
          </p:nvPr>
        </p:nvSpPr>
        <p:spPr>
          <a:xfrm>
            <a:off x="3659700"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2" name="Google Shape;822;p22"/>
          <p:cNvSpPr txBox="1">
            <a:spLocks noGrp="1"/>
          </p:cNvSpPr>
          <p:nvPr>
            <p:ph type="title" idx="8"/>
          </p:nvPr>
        </p:nvSpPr>
        <p:spPr>
          <a:xfrm>
            <a:off x="6418861"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3" name="Google Shape;823;p22"/>
          <p:cNvSpPr txBox="1">
            <a:spLocks noGrp="1"/>
          </p:cNvSpPr>
          <p:nvPr>
            <p:ph type="subTitle" idx="9"/>
          </p:nvPr>
        </p:nvSpPr>
        <p:spPr>
          <a:xfrm>
            <a:off x="6418861"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4" name="Google Shape;824;p22"/>
          <p:cNvSpPr txBox="1">
            <a:spLocks noGrp="1"/>
          </p:cNvSpPr>
          <p:nvPr>
            <p:ph type="title" idx="13"/>
          </p:nvPr>
        </p:nvSpPr>
        <p:spPr>
          <a:xfrm>
            <a:off x="6418861"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5" name="Google Shape;825;p22"/>
          <p:cNvSpPr txBox="1">
            <a:spLocks noGrp="1"/>
          </p:cNvSpPr>
          <p:nvPr>
            <p:ph type="subTitle" idx="14"/>
          </p:nvPr>
        </p:nvSpPr>
        <p:spPr>
          <a:xfrm>
            <a:off x="6418861"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6" name="Google Shape;826;p22"/>
          <p:cNvSpPr txBox="1">
            <a:spLocks noGrp="1"/>
          </p:cNvSpPr>
          <p:nvPr>
            <p:ph type="title" idx="15"/>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827" name="Google Shape;827;p22"/>
          <p:cNvGrpSpPr/>
          <p:nvPr/>
        </p:nvGrpSpPr>
        <p:grpSpPr>
          <a:xfrm>
            <a:off x="5793777" y="-372664"/>
            <a:ext cx="4238692" cy="1568482"/>
            <a:chOff x="340950" y="290161"/>
            <a:chExt cx="4238692" cy="1568482"/>
          </a:xfrm>
        </p:grpSpPr>
        <p:sp>
          <p:nvSpPr>
            <p:cNvPr id="828" name="Google Shape;828;p2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2"/>
          <p:cNvGrpSpPr/>
          <p:nvPr/>
        </p:nvGrpSpPr>
        <p:grpSpPr>
          <a:xfrm rot="5400000">
            <a:off x="-3732761" y="2946759"/>
            <a:ext cx="6069811" cy="2822183"/>
            <a:chOff x="3074151" y="2321296"/>
            <a:chExt cx="6069811" cy="2822183"/>
          </a:xfrm>
        </p:grpSpPr>
        <p:sp>
          <p:nvSpPr>
            <p:cNvPr id="839" name="Google Shape;839;p2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2"/>
          <p:cNvSpPr/>
          <p:nvPr/>
        </p:nvSpPr>
        <p:spPr>
          <a:xfrm>
            <a:off x="5600475" y="4736700"/>
            <a:ext cx="3590400" cy="16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flipH="1">
            <a:off x="4740259" y="4947575"/>
            <a:ext cx="440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flipH="1">
            <a:off x="7941892" y="395400"/>
            <a:ext cx="1202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flipH="1">
            <a:off x="7449311" y="259700"/>
            <a:ext cx="16638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95800" y="470525"/>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18"/>
        <p:cNvGrpSpPr/>
        <p:nvPr/>
      </p:nvGrpSpPr>
      <p:grpSpPr>
        <a:xfrm>
          <a:off x="0" y="0"/>
          <a:ext cx="0" cy="0"/>
          <a:chOff x="0" y="0"/>
          <a:chExt cx="0" cy="0"/>
        </a:xfrm>
      </p:grpSpPr>
      <p:grpSp>
        <p:nvGrpSpPr>
          <p:cNvPr id="919" name="Google Shape;919;p24"/>
          <p:cNvGrpSpPr/>
          <p:nvPr/>
        </p:nvGrpSpPr>
        <p:grpSpPr>
          <a:xfrm rot="-5400000">
            <a:off x="-3456974" y="893021"/>
            <a:ext cx="6069811" cy="2822183"/>
            <a:chOff x="3074151" y="2321296"/>
            <a:chExt cx="6069811" cy="2822183"/>
          </a:xfrm>
        </p:grpSpPr>
        <p:sp>
          <p:nvSpPr>
            <p:cNvPr id="920" name="Google Shape;920;p2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24"/>
          <p:cNvGrpSpPr/>
          <p:nvPr/>
        </p:nvGrpSpPr>
        <p:grpSpPr>
          <a:xfrm>
            <a:off x="5361701" y="-1869279"/>
            <a:ext cx="6069811" cy="2822183"/>
            <a:chOff x="3074151" y="2321296"/>
            <a:chExt cx="6069811" cy="2822183"/>
          </a:xfrm>
        </p:grpSpPr>
        <p:sp>
          <p:nvSpPr>
            <p:cNvPr id="937" name="Google Shape;937;p2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24"/>
          <p:cNvSpPr/>
          <p:nvPr/>
        </p:nvSpPr>
        <p:spPr>
          <a:xfrm flipH="1">
            <a:off x="8462360"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flipH="1">
            <a:off x="831137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flipH="1">
            <a:off x="867852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24"/>
          <p:cNvGrpSpPr/>
          <p:nvPr/>
        </p:nvGrpSpPr>
        <p:grpSpPr>
          <a:xfrm rot="-5400000">
            <a:off x="2486566" y="2113491"/>
            <a:ext cx="258622" cy="5231768"/>
            <a:chOff x="3632500" y="0"/>
            <a:chExt cx="244075" cy="2554200"/>
          </a:xfrm>
        </p:grpSpPr>
        <p:sp>
          <p:nvSpPr>
            <p:cNvPr id="957" name="Google Shape;957;p2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24"/>
          <p:cNvSpPr txBox="1">
            <a:spLocks noGrp="1"/>
          </p:cNvSpPr>
          <p:nvPr>
            <p:ph type="ctrTitle"/>
          </p:nvPr>
        </p:nvSpPr>
        <p:spPr>
          <a:xfrm>
            <a:off x="4572000" y="710925"/>
            <a:ext cx="3502500" cy="11580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20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0" name="Google Shape;960;p24"/>
          <p:cNvSpPr txBox="1">
            <a:spLocks noGrp="1"/>
          </p:cNvSpPr>
          <p:nvPr>
            <p:ph type="subTitle" idx="1"/>
          </p:nvPr>
        </p:nvSpPr>
        <p:spPr>
          <a:xfrm>
            <a:off x="4572000" y="2219850"/>
            <a:ext cx="2591700" cy="80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61" name="Google Shape;961;p24"/>
          <p:cNvSpPr txBox="1">
            <a:spLocks noGrp="1"/>
          </p:cNvSpPr>
          <p:nvPr>
            <p:ph type="title" idx="2"/>
          </p:nvPr>
        </p:nvSpPr>
        <p:spPr>
          <a:xfrm>
            <a:off x="4572001" y="1868925"/>
            <a:ext cx="3502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962" name="Google Shape;962;p24"/>
          <p:cNvSpPr txBox="1"/>
          <p:nvPr/>
        </p:nvSpPr>
        <p:spPr>
          <a:xfrm>
            <a:off x="4572000" y="3598300"/>
            <a:ext cx="38589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lt1"/>
                </a:solidFill>
                <a:latin typeface="Tajawal"/>
                <a:ea typeface="Tajawal"/>
                <a:cs typeface="Tajawal"/>
                <a:sym typeface="Tajawal"/>
              </a:rPr>
              <a:t>CREDITS: This presentation template was created by </a:t>
            </a:r>
            <a:r>
              <a:rPr lang="en" sz="1200" b="1">
                <a:solidFill>
                  <a:schemeClr val="lt1"/>
                </a:solidFill>
                <a:uFill>
                  <a:noFill/>
                </a:uFill>
                <a:latin typeface="Tajawal"/>
                <a:ea typeface="Tajawal"/>
                <a:cs typeface="Tajawal"/>
                <a:sym typeface="Tajawal"/>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Tajawal"/>
                <a:ea typeface="Tajawal"/>
                <a:cs typeface="Tajawal"/>
                <a:sym typeface="Tajawal"/>
              </a:rPr>
              <a:t>, including icons by </a:t>
            </a:r>
            <a:r>
              <a:rPr lang="en" sz="1200" b="1">
                <a:solidFill>
                  <a:schemeClr val="lt1"/>
                </a:solidFill>
                <a:uFill>
                  <a:noFill/>
                </a:uFill>
                <a:latin typeface="Tajawal"/>
                <a:ea typeface="Tajawal"/>
                <a:cs typeface="Tajawal"/>
                <a:sym typeface="Tajaw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Tajawal"/>
                <a:ea typeface="Tajawal"/>
                <a:cs typeface="Tajawal"/>
                <a:sym typeface="Tajawal"/>
              </a:rPr>
              <a:t>, infographics &amp; images by </a:t>
            </a:r>
            <a:r>
              <a:rPr lang="en" sz="1200" b="1">
                <a:solidFill>
                  <a:schemeClr val="lt1"/>
                </a:solidFill>
                <a:uFill>
                  <a:noFill/>
                </a:uFill>
                <a:latin typeface="Tajawal"/>
                <a:ea typeface="Tajawal"/>
                <a:cs typeface="Tajawal"/>
                <a:sym typeface="Tajaw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1"/>
              </a:solidFill>
              <a:latin typeface="Tajawal"/>
              <a:ea typeface="Tajawal"/>
              <a:cs typeface="Tajawal"/>
              <a:sym typeface="Tajaw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sp>
        <p:nvSpPr>
          <p:cNvPr id="203" name="Google Shape;203;p7"/>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7"/>
          <p:cNvGrpSpPr/>
          <p:nvPr/>
        </p:nvGrpSpPr>
        <p:grpSpPr>
          <a:xfrm>
            <a:off x="5148402" y="-403014"/>
            <a:ext cx="4238692" cy="1568482"/>
            <a:chOff x="340950" y="290161"/>
            <a:chExt cx="4238692" cy="1568482"/>
          </a:xfrm>
        </p:grpSpPr>
        <p:sp>
          <p:nvSpPr>
            <p:cNvPr id="205" name="Google Shape;205;p7"/>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7"/>
          <p:cNvGrpSpPr/>
          <p:nvPr/>
        </p:nvGrpSpPr>
        <p:grpSpPr>
          <a:xfrm>
            <a:off x="1436314" y="4415134"/>
            <a:ext cx="6069811" cy="2822183"/>
            <a:chOff x="3074151" y="2321296"/>
            <a:chExt cx="6069811" cy="2822183"/>
          </a:xfrm>
        </p:grpSpPr>
        <p:sp>
          <p:nvSpPr>
            <p:cNvPr id="216" name="Google Shape;216;p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7"/>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flipH="1">
            <a:off x="778500" y="4163250"/>
            <a:ext cx="1620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txBox="1">
            <a:spLocks noGrp="1"/>
          </p:cNvSpPr>
          <p:nvPr>
            <p:ph type="body" idx="1"/>
          </p:nvPr>
        </p:nvSpPr>
        <p:spPr>
          <a:xfrm>
            <a:off x="872400" y="1642300"/>
            <a:ext cx="3972900" cy="231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8" name="Google Shape;238;p7"/>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1"/>
        <p:cNvGrpSpPr/>
        <p:nvPr/>
      </p:nvGrpSpPr>
      <p:grpSpPr>
        <a:xfrm>
          <a:off x="0" y="0"/>
          <a:ext cx="0" cy="0"/>
          <a:chOff x="0" y="0"/>
          <a:chExt cx="0" cy="0"/>
        </a:xfrm>
      </p:grpSpPr>
      <p:grpSp>
        <p:nvGrpSpPr>
          <p:cNvPr id="302" name="Google Shape;302;p9"/>
          <p:cNvGrpSpPr/>
          <p:nvPr/>
        </p:nvGrpSpPr>
        <p:grpSpPr>
          <a:xfrm rot="-5400000">
            <a:off x="6680125" y="2854767"/>
            <a:ext cx="4238692" cy="1568482"/>
            <a:chOff x="340950" y="290161"/>
            <a:chExt cx="4238692" cy="1568482"/>
          </a:xfrm>
        </p:grpSpPr>
        <p:sp>
          <p:nvSpPr>
            <p:cNvPr id="303" name="Google Shape;303;p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9"/>
          <p:cNvGrpSpPr/>
          <p:nvPr/>
        </p:nvGrpSpPr>
        <p:grpSpPr>
          <a:xfrm rot="10800000">
            <a:off x="-1250381" y="-528982"/>
            <a:ext cx="6069811" cy="2822183"/>
            <a:chOff x="3074151" y="2321296"/>
            <a:chExt cx="6069811" cy="2822183"/>
          </a:xfrm>
        </p:grpSpPr>
        <p:sp>
          <p:nvSpPr>
            <p:cNvPr id="314" name="Google Shape;314;p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9"/>
          <p:cNvSpPr/>
          <p:nvPr/>
        </p:nvSpPr>
        <p:spPr>
          <a:xfrm rot="5400000" flipH="1">
            <a:off x="7158303" y="2550296"/>
            <a:ext cx="136500" cy="38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5400000" flipH="1">
            <a:off x="8445444" y="3626085"/>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rot="10800000" flipH="1">
            <a:off x="713232" y="4642648"/>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rot="10800000" flipH="1">
            <a:off x="358524" y="1"/>
            <a:ext cx="158700" cy="114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rot="10800000" flipH="1">
            <a:off x="250500" y="-7775"/>
            <a:ext cx="44100" cy="25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txBox="1">
            <a:spLocks noGrp="1"/>
          </p:cNvSpPr>
          <p:nvPr>
            <p:ph type="subTitle" idx="1"/>
          </p:nvPr>
        </p:nvSpPr>
        <p:spPr>
          <a:xfrm>
            <a:off x="4281850" y="2347500"/>
            <a:ext cx="3882000" cy="13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naheim"/>
              <a:buAutoNum type="arabicPeriod"/>
              <a:defRPr sz="1600">
                <a:solidFill>
                  <a:schemeClr val="dk1"/>
                </a:solidFill>
              </a:defRPr>
            </a:lvl1pPr>
            <a:lvl2pPr lvl="1" algn="ctr" rtl="0">
              <a:lnSpc>
                <a:spcPct val="100000"/>
              </a:lnSpc>
              <a:spcBef>
                <a:spcPts val="0"/>
              </a:spcBef>
              <a:spcAft>
                <a:spcPts val="0"/>
              </a:spcAft>
              <a:buSzPts val="1400"/>
              <a:buFont typeface="Anaheim"/>
              <a:buAutoNum type="alphaLcPeriod"/>
              <a:defRPr/>
            </a:lvl2pPr>
            <a:lvl3pPr lvl="2" algn="ctr" rtl="0">
              <a:lnSpc>
                <a:spcPct val="100000"/>
              </a:lnSpc>
              <a:spcBef>
                <a:spcPts val="0"/>
              </a:spcBef>
              <a:spcAft>
                <a:spcPts val="0"/>
              </a:spcAft>
              <a:buSzPts val="1400"/>
              <a:buFont typeface="Anaheim"/>
              <a:buAutoNum type="romanLcPeriod"/>
              <a:defRPr/>
            </a:lvl3pPr>
            <a:lvl4pPr lvl="3" algn="ctr" rtl="0">
              <a:lnSpc>
                <a:spcPct val="100000"/>
              </a:lnSpc>
              <a:spcBef>
                <a:spcPts val="0"/>
              </a:spcBef>
              <a:spcAft>
                <a:spcPts val="0"/>
              </a:spcAft>
              <a:buSzPts val="1400"/>
              <a:buFont typeface="Anaheim"/>
              <a:buAutoNum type="arabicPeriod"/>
              <a:defRPr/>
            </a:lvl4pPr>
            <a:lvl5pPr lvl="4" algn="ctr" rtl="0">
              <a:lnSpc>
                <a:spcPct val="100000"/>
              </a:lnSpc>
              <a:spcBef>
                <a:spcPts val="0"/>
              </a:spcBef>
              <a:spcAft>
                <a:spcPts val="0"/>
              </a:spcAft>
              <a:buSzPts val="1400"/>
              <a:buFont typeface="Anaheim"/>
              <a:buAutoNum type="alphaLcPeriod"/>
              <a:defRPr/>
            </a:lvl5pPr>
            <a:lvl6pPr lvl="5" algn="ctr" rtl="0">
              <a:lnSpc>
                <a:spcPct val="100000"/>
              </a:lnSpc>
              <a:spcBef>
                <a:spcPts val="0"/>
              </a:spcBef>
              <a:spcAft>
                <a:spcPts val="0"/>
              </a:spcAft>
              <a:buSzPts val="1400"/>
              <a:buFont typeface="Anaheim"/>
              <a:buAutoNum type="romanLcPeriod"/>
              <a:defRPr/>
            </a:lvl6pPr>
            <a:lvl7pPr lvl="6" algn="ctr" rtl="0">
              <a:lnSpc>
                <a:spcPct val="100000"/>
              </a:lnSpc>
              <a:spcBef>
                <a:spcPts val="0"/>
              </a:spcBef>
              <a:spcAft>
                <a:spcPts val="0"/>
              </a:spcAft>
              <a:buSzPts val="1400"/>
              <a:buFont typeface="Anaheim"/>
              <a:buAutoNum type="arabicPeriod"/>
              <a:defRPr/>
            </a:lvl7pPr>
            <a:lvl8pPr lvl="7" algn="ctr" rtl="0">
              <a:lnSpc>
                <a:spcPct val="100000"/>
              </a:lnSpc>
              <a:spcBef>
                <a:spcPts val="0"/>
              </a:spcBef>
              <a:spcAft>
                <a:spcPts val="0"/>
              </a:spcAft>
              <a:buSzPts val="1400"/>
              <a:buFont typeface="Anaheim"/>
              <a:buAutoNum type="alphaLcPeriod"/>
              <a:defRPr/>
            </a:lvl8pPr>
            <a:lvl9pPr lvl="8" algn="ctr" rtl="0">
              <a:lnSpc>
                <a:spcPct val="100000"/>
              </a:lnSpc>
              <a:spcBef>
                <a:spcPts val="0"/>
              </a:spcBef>
              <a:spcAft>
                <a:spcPts val="0"/>
              </a:spcAft>
              <a:buSzPts val="1400"/>
              <a:buFont typeface="Anaheim"/>
              <a:buAutoNum type="romanLcPeriod"/>
              <a:defRPr/>
            </a:lvl9pPr>
          </a:lstStyle>
          <a:p>
            <a:endParaRPr/>
          </a:p>
        </p:txBody>
      </p:sp>
      <p:sp>
        <p:nvSpPr>
          <p:cNvPr id="336" name="Google Shape;336;p9"/>
          <p:cNvSpPr txBox="1">
            <a:spLocks noGrp="1"/>
          </p:cNvSpPr>
          <p:nvPr>
            <p:ph type="title"/>
          </p:nvPr>
        </p:nvSpPr>
        <p:spPr>
          <a:xfrm>
            <a:off x="4281850" y="1388800"/>
            <a:ext cx="3882000" cy="7623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sz="45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074151" y="3395246"/>
            <a:ext cx="6069811" cy="2822183"/>
            <a:chOff x="3074151" y="2321296"/>
            <a:chExt cx="6069811" cy="2822183"/>
          </a:xfrm>
        </p:grpSpPr>
        <p:sp>
          <p:nvSpPr>
            <p:cNvPr id="473" name="Google Shape;473;p1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4"/>
          <p:cNvGrpSpPr/>
          <p:nvPr/>
        </p:nvGrpSpPr>
        <p:grpSpPr>
          <a:xfrm rot="5400000">
            <a:off x="-1330698" y="1335098"/>
            <a:ext cx="4238692" cy="1568482"/>
            <a:chOff x="340950" y="290161"/>
            <a:chExt cx="4238692" cy="1568482"/>
          </a:xfrm>
        </p:grpSpPr>
        <p:sp>
          <p:nvSpPr>
            <p:cNvPr id="490" name="Google Shape;490;p1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4"/>
          <p:cNvSpPr/>
          <p:nvPr/>
        </p:nvSpPr>
        <p:spPr>
          <a:xfrm flipH="1">
            <a:off x="1921410" y="0"/>
            <a:ext cx="98400" cy="163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flipH="1">
            <a:off x="177042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flipH="1">
            <a:off x="213757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flipH="1">
            <a:off x="1099225" y="4103400"/>
            <a:ext cx="449700" cy="10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1697575" y="4103400"/>
            <a:ext cx="32700" cy="104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a:spLocks noGrp="1"/>
          </p:cNvSpPr>
          <p:nvPr>
            <p:ph type="subTitle" idx="1"/>
          </p:nvPr>
        </p:nvSpPr>
        <p:spPr>
          <a:xfrm>
            <a:off x="2519700" y="1022175"/>
            <a:ext cx="5445900" cy="21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
        <p:nvSpPr>
          <p:cNvPr id="506" name="Google Shape;506;p14"/>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507"/>
        <p:cNvGrpSpPr/>
        <p:nvPr/>
      </p:nvGrpSpPr>
      <p:grpSpPr>
        <a:xfrm>
          <a:off x="0" y="0"/>
          <a:ext cx="0" cy="0"/>
          <a:chOff x="0" y="0"/>
          <a:chExt cx="0" cy="0"/>
        </a:xfrm>
      </p:grpSpPr>
      <p:sp>
        <p:nvSpPr>
          <p:cNvPr id="508" name="Google Shape;508;p15"/>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595959"/>
              </a:buClr>
              <a:buSzPts val="1400"/>
              <a:buFont typeface="Anaheim"/>
              <a:buAutoNum type="arabicPeriod"/>
              <a:defRPr/>
            </a:lvl1pPr>
            <a:lvl2pPr lvl="1" algn="ctr" rtl="0">
              <a:lnSpc>
                <a:spcPct val="100000"/>
              </a:lnSpc>
              <a:spcBef>
                <a:spcPts val="0"/>
              </a:spcBef>
              <a:spcAft>
                <a:spcPts val="0"/>
              </a:spcAft>
              <a:buClr>
                <a:srgbClr val="595959"/>
              </a:buClr>
              <a:buSzPts val="1400"/>
              <a:buFont typeface="Anaheim"/>
              <a:buAutoNum type="alphaLcPeriod"/>
              <a:defRPr/>
            </a:lvl2pPr>
            <a:lvl3pPr lvl="2" algn="ctr" rtl="0">
              <a:lnSpc>
                <a:spcPct val="100000"/>
              </a:lnSpc>
              <a:spcBef>
                <a:spcPts val="0"/>
              </a:spcBef>
              <a:spcAft>
                <a:spcPts val="0"/>
              </a:spcAft>
              <a:buClr>
                <a:srgbClr val="595959"/>
              </a:buClr>
              <a:buSzPts val="1400"/>
              <a:buFont typeface="Anaheim"/>
              <a:buAutoNum type="romanLcPeriod"/>
              <a:defRPr/>
            </a:lvl3pPr>
            <a:lvl4pPr lvl="3" algn="ctr" rtl="0">
              <a:lnSpc>
                <a:spcPct val="100000"/>
              </a:lnSpc>
              <a:spcBef>
                <a:spcPts val="0"/>
              </a:spcBef>
              <a:spcAft>
                <a:spcPts val="0"/>
              </a:spcAft>
              <a:buClr>
                <a:srgbClr val="595959"/>
              </a:buClr>
              <a:buSzPts val="1400"/>
              <a:buFont typeface="Anaheim"/>
              <a:buAutoNum type="arabicPeriod"/>
              <a:defRPr/>
            </a:lvl4pPr>
            <a:lvl5pPr lvl="4" algn="ctr" rtl="0">
              <a:lnSpc>
                <a:spcPct val="100000"/>
              </a:lnSpc>
              <a:spcBef>
                <a:spcPts val="0"/>
              </a:spcBef>
              <a:spcAft>
                <a:spcPts val="0"/>
              </a:spcAft>
              <a:buClr>
                <a:srgbClr val="595959"/>
              </a:buClr>
              <a:buSzPts val="1400"/>
              <a:buFont typeface="Anaheim"/>
              <a:buAutoNum type="alphaLcPeriod"/>
              <a:defRPr/>
            </a:lvl5pPr>
            <a:lvl6pPr lvl="5" algn="ctr" rtl="0">
              <a:lnSpc>
                <a:spcPct val="100000"/>
              </a:lnSpc>
              <a:spcBef>
                <a:spcPts val="0"/>
              </a:spcBef>
              <a:spcAft>
                <a:spcPts val="0"/>
              </a:spcAft>
              <a:buClr>
                <a:srgbClr val="595959"/>
              </a:buClr>
              <a:buSzPts val="1400"/>
              <a:buFont typeface="Anaheim"/>
              <a:buAutoNum type="romanLcPeriod"/>
              <a:defRPr/>
            </a:lvl6pPr>
            <a:lvl7pPr lvl="6" algn="ctr" rtl="0">
              <a:lnSpc>
                <a:spcPct val="100000"/>
              </a:lnSpc>
              <a:spcBef>
                <a:spcPts val="0"/>
              </a:spcBef>
              <a:spcAft>
                <a:spcPts val="0"/>
              </a:spcAft>
              <a:buClr>
                <a:srgbClr val="595959"/>
              </a:buClr>
              <a:buSzPts val="1400"/>
              <a:buFont typeface="Anaheim"/>
              <a:buAutoNum type="arabicPeriod"/>
              <a:defRPr/>
            </a:lvl7pPr>
            <a:lvl8pPr lvl="7" algn="ctr" rtl="0">
              <a:lnSpc>
                <a:spcPct val="100000"/>
              </a:lnSpc>
              <a:spcBef>
                <a:spcPts val="0"/>
              </a:spcBef>
              <a:spcAft>
                <a:spcPts val="0"/>
              </a:spcAft>
              <a:buClr>
                <a:srgbClr val="595959"/>
              </a:buClr>
              <a:buSzPts val="1400"/>
              <a:buFont typeface="Anaheim"/>
              <a:buAutoNum type="alphaLcPeriod"/>
              <a:defRPr/>
            </a:lvl8pPr>
            <a:lvl9pPr lvl="8" algn="ctr" rtl="0">
              <a:lnSpc>
                <a:spcPct val="100000"/>
              </a:lnSpc>
              <a:spcBef>
                <a:spcPts val="0"/>
              </a:spcBef>
              <a:spcAft>
                <a:spcPts val="0"/>
              </a:spcAft>
              <a:buClr>
                <a:srgbClr val="595959"/>
              </a:buClr>
              <a:buSzPts val="1400"/>
              <a:buFont typeface="Anaheim"/>
              <a:buAutoNum type="romanLcPeriod"/>
              <a:defRPr/>
            </a:lvl9pPr>
          </a:lstStyle>
          <a:p>
            <a:endParaRPr/>
          </a:p>
        </p:txBody>
      </p:sp>
      <p:sp>
        <p:nvSpPr>
          <p:cNvPr id="509" name="Google Shape;509;p15"/>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sz="45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510" name="Google Shape;510;p15"/>
          <p:cNvGrpSpPr/>
          <p:nvPr/>
        </p:nvGrpSpPr>
        <p:grpSpPr>
          <a:xfrm rot="-5400000">
            <a:off x="-3456974" y="893021"/>
            <a:ext cx="6069811" cy="2822183"/>
            <a:chOff x="3074151" y="2321296"/>
            <a:chExt cx="6069811" cy="2822183"/>
          </a:xfrm>
        </p:grpSpPr>
        <p:sp>
          <p:nvSpPr>
            <p:cNvPr id="511" name="Google Shape;511;p1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5"/>
          <p:cNvGrpSpPr/>
          <p:nvPr/>
        </p:nvGrpSpPr>
        <p:grpSpPr>
          <a:xfrm>
            <a:off x="4827726" y="-704279"/>
            <a:ext cx="6069811" cy="2822183"/>
            <a:chOff x="3074151" y="2321296"/>
            <a:chExt cx="6069811" cy="2822183"/>
          </a:xfrm>
        </p:grpSpPr>
        <p:sp>
          <p:nvSpPr>
            <p:cNvPr id="528" name="Google Shape;528;p1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15"/>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rot="-5400000" flipH="1">
            <a:off x="7076725" y="14054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rot="-5400000" flipH="1">
            <a:off x="6182925" y="22476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15"/>
          <p:cNvGrpSpPr/>
          <p:nvPr/>
        </p:nvGrpSpPr>
        <p:grpSpPr>
          <a:xfrm rot="-5400000">
            <a:off x="2486566" y="2113491"/>
            <a:ext cx="258622" cy="5231768"/>
            <a:chOff x="3632500" y="0"/>
            <a:chExt cx="244075" cy="2554200"/>
          </a:xfrm>
        </p:grpSpPr>
        <p:sp>
          <p:nvSpPr>
            <p:cNvPr id="550" name="Google Shape;550;p1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589"/>
        <p:cNvGrpSpPr/>
        <p:nvPr/>
      </p:nvGrpSpPr>
      <p:grpSpPr>
        <a:xfrm>
          <a:off x="0" y="0"/>
          <a:ext cx="0" cy="0"/>
          <a:chOff x="0" y="0"/>
          <a:chExt cx="0" cy="0"/>
        </a:xfrm>
      </p:grpSpPr>
      <p:grpSp>
        <p:nvGrpSpPr>
          <p:cNvPr id="590" name="Google Shape;590;p17"/>
          <p:cNvGrpSpPr/>
          <p:nvPr/>
        </p:nvGrpSpPr>
        <p:grpSpPr>
          <a:xfrm rot="-5400000">
            <a:off x="-1563849" y="3890471"/>
            <a:ext cx="6069811" cy="2822183"/>
            <a:chOff x="3074151" y="2321296"/>
            <a:chExt cx="6069811" cy="2822183"/>
          </a:xfrm>
        </p:grpSpPr>
        <p:sp>
          <p:nvSpPr>
            <p:cNvPr id="591" name="Google Shape;591;p1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7"/>
          <p:cNvGrpSpPr/>
          <p:nvPr/>
        </p:nvGrpSpPr>
        <p:grpSpPr>
          <a:xfrm>
            <a:off x="5076501" y="-1703904"/>
            <a:ext cx="6069811" cy="2822183"/>
            <a:chOff x="3074151" y="2321296"/>
            <a:chExt cx="6069811" cy="2822183"/>
          </a:xfrm>
        </p:grpSpPr>
        <p:sp>
          <p:nvSpPr>
            <p:cNvPr id="608" name="Google Shape;608;p1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17"/>
          <p:cNvSpPr/>
          <p:nvPr/>
        </p:nvSpPr>
        <p:spPr>
          <a:xfrm flipH="1">
            <a:off x="301325" y="0"/>
            <a:ext cx="98400" cy="141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rot="5400000" flipH="1">
            <a:off x="7677750" y="-431250"/>
            <a:ext cx="449700" cy="249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rot="5400000" flipH="1">
            <a:off x="7886250" y="-41400"/>
            <a:ext cx="32700" cy="249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txBox="1">
            <a:spLocks noGrp="1"/>
          </p:cNvSpPr>
          <p:nvPr>
            <p:ph type="title"/>
          </p:nvPr>
        </p:nvSpPr>
        <p:spPr>
          <a:xfrm>
            <a:off x="2378595" y="1781300"/>
            <a:ext cx="4695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630" name="Google Shape;630;p17"/>
          <p:cNvSpPr txBox="1">
            <a:spLocks noGrp="1"/>
          </p:cNvSpPr>
          <p:nvPr>
            <p:ph type="subTitle" idx="1"/>
          </p:nvPr>
        </p:nvSpPr>
        <p:spPr>
          <a:xfrm>
            <a:off x="2378600" y="2009800"/>
            <a:ext cx="46956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1" name="Google Shape;631;p17"/>
          <p:cNvSpPr txBox="1">
            <a:spLocks noGrp="1"/>
          </p:cNvSpPr>
          <p:nvPr>
            <p:ph type="title" idx="2"/>
          </p:nvPr>
        </p:nvSpPr>
        <p:spPr>
          <a:xfrm>
            <a:off x="2378600" y="3322875"/>
            <a:ext cx="46956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18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632" name="Google Shape;632;p17"/>
          <p:cNvSpPr txBox="1">
            <a:spLocks noGrp="1"/>
          </p:cNvSpPr>
          <p:nvPr>
            <p:ph type="subTitle" idx="3"/>
          </p:nvPr>
        </p:nvSpPr>
        <p:spPr>
          <a:xfrm>
            <a:off x="2378600" y="3551350"/>
            <a:ext cx="4695600" cy="60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3" name="Google Shape;633;p17"/>
          <p:cNvSpPr txBox="1">
            <a:spLocks noGrp="1"/>
          </p:cNvSpPr>
          <p:nvPr>
            <p:ph type="title" idx="4"/>
          </p:nvPr>
        </p:nvSpPr>
        <p:spPr>
          <a:xfrm>
            <a:off x="872400" y="537575"/>
            <a:ext cx="66771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0" r:id="rId7"/>
    <p:sldLayoutId id="2147483661" r:id="rId8"/>
    <p:sldLayoutId id="2147483663" r:id="rId9"/>
    <p:sldLayoutId id="2147483665" r:id="rId10"/>
    <p:sldLayoutId id="2147483668" r:id="rId11"/>
    <p:sldLayoutId id="2147483670" r:id="rId12"/>
    <p:sldLayoutId id="2147483671" r:id="rId13"/>
    <p:sldLayoutId id="214748367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4024350" y="3792225"/>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txBox="1">
            <a:spLocks noGrp="1"/>
          </p:cNvSpPr>
          <p:nvPr>
            <p:ph type="ctrTitle"/>
          </p:nvPr>
        </p:nvSpPr>
        <p:spPr>
          <a:xfrm>
            <a:off x="3286116" y="901650"/>
            <a:ext cx="5857884" cy="24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TOURIST PLACE RECOMMENDATION</a:t>
            </a:r>
            <a:endParaRPr sz="3400">
              <a:solidFill>
                <a:schemeClr val="lt2"/>
              </a:solidFill>
            </a:endParaRPr>
          </a:p>
        </p:txBody>
      </p:sp>
      <p:sp>
        <p:nvSpPr>
          <p:cNvPr id="1056" name="Google Shape;1056;p30"/>
          <p:cNvSpPr txBox="1">
            <a:spLocks noGrp="1"/>
          </p:cNvSpPr>
          <p:nvPr>
            <p:ph type="subTitle" idx="1"/>
          </p:nvPr>
        </p:nvSpPr>
        <p:spPr>
          <a:xfrm>
            <a:off x="4192075" y="3968009"/>
            <a:ext cx="4040400" cy="4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GROUP-3</a:t>
            </a:r>
            <a:endParaRPr/>
          </a:p>
        </p:txBody>
      </p:sp>
      <p:sp>
        <p:nvSpPr>
          <p:cNvPr id="1057" name="Google Shape;1057;p30"/>
          <p:cNvSpPr txBox="1">
            <a:spLocks noGrp="1"/>
          </p:cNvSpPr>
          <p:nvPr>
            <p:ph type="subTitle" idx="1"/>
          </p:nvPr>
        </p:nvSpPr>
        <p:spPr>
          <a:xfrm>
            <a:off x="7231375" y="294700"/>
            <a:ext cx="1198277" cy="419662"/>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marR="0" lvl="0" indent="0" algn="ctr" rtl="0">
              <a:spcBef>
                <a:spcPts val="0"/>
              </a:spcBef>
              <a:spcAft>
                <a:spcPts val="0"/>
              </a:spcAft>
              <a:buNone/>
            </a:pPr>
            <a:r>
              <a:rPr lang="en" sz="1200" b="1" dirty="0">
                <a:solidFill>
                  <a:schemeClr val="dk2"/>
                </a:solidFill>
                <a:latin typeface="Rajdhani"/>
                <a:ea typeface="Rajdhani"/>
                <a:cs typeface="Rajdhani"/>
                <a:sym typeface="Rajdhani"/>
              </a:rPr>
              <a:t>WEB </a:t>
            </a:r>
            <a:r>
              <a:rPr lang="en" sz="1200" dirty="0" smtClean="0">
                <a:solidFill>
                  <a:schemeClr val="dk2"/>
                </a:solidFill>
                <a:latin typeface="Rajdhani Medium"/>
                <a:ea typeface="Rajdhani Medium"/>
                <a:cs typeface="Rajdhani Medium"/>
                <a:sym typeface="Rajdhani Medium"/>
              </a:rPr>
              <a:t>PROGRAMMING</a:t>
            </a:r>
            <a:endParaRPr sz="1200">
              <a:solidFill>
                <a:schemeClr val="dk2"/>
              </a:solidFill>
              <a:latin typeface="Rajdhani Medium"/>
              <a:ea typeface="Rajdhani Medium"/>
              <a:cs typeface="Rajdhani Medium"/>
              <a:sym typeface="Rajdhani Medium"/>
            </a:endParaRPr>
          </a:p>
        </p:txBody>
      </p:sp>
      <p:sp>
        <p:nvSpPr>
          <p:cNvPr id="1058" name="Google Shape;1058;p30"/>
          <p:cNvSpPr/>
          <p:nvPr/>
        </p:nvSpPr>
        <p:spPr>
          <a:xfrm>
            <a:off x="7658950" y="1889466"/>
            <a:ext cx="1099200" cy="1099200"/>
          </a:xfrm>
          <a:prstGeom prst="mathMultiply">
            <a:avLst>
              <a:gd name="adj1" fmla="val 17115"/>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142844" y="3429006"/>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571472" y="857238"/>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2714612" y="3714758"/>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6" name="Google Shape;1066;p30"/>
          <p:cNvGrpSpPr/>
          <p:nvPr/>
        </p:nvGrpSpPr>
        <p:grpSpPr>
          <a:xfrm>
            <a:off x="642910" y="928676"/>
            <a:ext cx="2217300" cy="3048000"/>
            <a:chOff x="1221400" y="951800"/>
            <a:chExt cx="2217300" cy="3048000"/>
          </a:xfrm>
        </p:grpSpPr>
        <p:sp>
          <p:nvSpPr>
            <p:cNvPr id="1067" name="Google Shape;1067;p30"/>
            <p:cNvSpPr/>
            <p:nvPr/>
          </p:nvSpPr>
          <p:spPr>
            <a:xfrm rot="-5400000">
              <a:off x="806050" y="1367150"/>
              <a:ext cx="3048000" cy="22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30"/>
            <p:cNvGrpSpPr/>
            <p:nvPr/>
          </p:nvGrpSpPr>
          <p:grpSpPr>
            <a:xfrm>
              <a:off x="1242659" y="976605"/>
              <a:ext cx="2176223" cy="2991402"/>
              <a:chOff x="1634342" y="616404"/>
              <a:chExt cx="2581522" cy="3548520"/>
            </a:xfrm>
          </p:grpSpPr>
          <p:grpSp>
            <p:nvGrpSpPr>
              <p:cNvPr id="1069" name="Google Shape;1069;p30"/>
              <p:cNvGrpSpPr/>
              <p:nvPr/>
            </p:nvGrpSpPr>
            <p:grpSpPr>
              <a:xfrm>
                <a:off x="1634342" y="616404"/>
                <a:ext cx="1269648" cy="3548520"/>
                <a:chOff x="1634342" y="616404"/>
                <a:chExt cx="1269648" cy="3548520"/>
              </a:xfrm>
            </p:grpSpPr>
            <p:grpSp>
              <p:nvGrpSpPr>
                <p:cNvPr id="1070" name="Google Shape;1070;p30"/>
                <p:cNvGrpSpPr/>
                <p:nvPr/>
              </p:nvGrpSpPr>
              <p:grpSpPr>
                <a:xfrm>
                  <a:off x="1634342" y="616404"/>
                  <a:ext cx="1269648" cy="3385907"/>
                  <a:chOff x="1634355" y="463319"/>
                  <a:chExt cx="1420983" cy="3789488"/>
                </a:xfrm>
              </p:grpSpPr>
              <p:grpSp>
                <p:nvGrpSpPr>
                  <p:cNvPr id="1071" name="Google Shape;1071;p30"/>
                  <p:cNvGrpSpPr/>
                  <p:nvPr/>
                </p:nvGrpSpPr>
                <p:grpSpPr>
                  <a:xfrm>
                    <a:off x="1634355" y="463319"/>
                    <a:ext cx="1420983" cy="907026"/>
                    <a:chOff x="1851288" y="768725"/>
                    <a:chExt cx="1191900" cy="760800"/>
                  </a:xfrm>
                </p:grpSpPr>
                <p:sp>
                  <p:nvSpPr>
                    <p:cNvPr id="1072" name="Google Shape;1072;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30"/>
                    <p:cNvGrpSpPr/>
                    <p:nvPr/>
                  </p:nvGrpSpPr>
                  <p:grpSpPr>
                    <a:xfrm>
                      <a:off x="1911922" y="1261212"/>
                      <a:ext cx="98387" cy="174421"/>
                      <a:chOff x="1956148" y="1098526"/>
                      <a:chExt cx="111600" cy="112537"/>
                    </a:xfrm>
                  </p:grpSpPr>
                  <p:sp>
                    <p:nvSpPr>
                      <p:cNvPr id="1076" name="Google Shape;107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0"/>
                    <p:cNvGrpSpPr/>
                    <p:nvPr/>
                  </p:nvGrpSpPr>
                  <p:grpSpPr>
                    <a:xfrm>
                      <a:off x="1983246" y="942647"/>
                      <a:ext cx="736405" cy="53301"/>
                      <a:chOff x="1944675" y="933750"/>
                      <a:chExt cx="418650" cy="30300"/>
                    </a:xfrm>
                  </p:grpSpPr>
                  <p:sp>
                    <p:nvSpPr>
                      <p:cNvPr id="1082" name="Google Shape;1082;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30"/>
                    <p:cNvGrpSpPr/>
                    <p:nvPr/>
                  </p:nvGrpSpPr>
                  <p:grpSpPr>
                    <a:xfrm>
                      <a:off x="2835388" y="919900"/>
                      <a:ext cx="105525" cy="105450"/>
                      <a:chOff x="2835388" y="919900"/>
                      <a:chExt cx="105525" cy="105450"/>
                    </a:xfrm>
                  </p:grpSpPr>
                  <p:sp>
                    <p:nvSpPr>
                      <p:cNvPr id="1093" name="Google Shape;1093;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30"/>
                    <p:cNvGrpSpPr/>
                    <p:nvPr/>
                  </p:nvGrpSpPr>
                  <p:grpSpPr>
                    <a:xfrm>
                      <a:off x="2067985" y="1261212"/>
                      <a:ext cx="98387" cy="174421"/>
                      <a:chOff x="1956148" y="1098526"/>
                      <a:chExt cx="111600" cy="112537"/>
                    </a:xfrm>
                  </p:grpSpPr>
                  <p:sp>
                    <p:nvSpPr>
                      <p:cNvPr id="1104" name="Google Shape;1104;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30"/>
                    <p:cNvGrpSpPr/>
                    <p:nvPr/>
                  </p:nvGrpSpPr>
                  <p:grpSpPr>
                    <a:xfrm>
                      <a:off x="2224049" y="1261212"/>
                      <a:ext cx="98387" cy="174421"/>
                      <a:chOff x="1956148" y="1098526"/>
                      <a:chExt cx="111600" cy="112537"/>
                    </a:xfrm>
                  </p:grpSpPr>
                  <p:sp>
                    <p:nvSpPr>
                      <p:cNvPr id="1110" name="Google Shape;1110;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2380112" y="1261212"/>
                      <a:ext cx="98387" cy="174421"/>
                      <a:chOff x="1956148" y="1098526"/>
                      <a:chExt cx="111600" cy="112537"/>
                    </a:xfrm>
                  </p:grpSpPr>
                  <p:sp>
                    <p:nvSpPr>
                      <p:cNvPr id="1116" name="Google Shape;111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2536176" y="1261212"/>
                      <a:ext cx="98387" cy="174421"/>
                      <a:chOff x="1956148" y="1098526"/>
                      <a:chExt cx="111600" cy="112537"/>
                    </a:xfrm>
                  </p:grpSpPr>
                  <p:sp>
                    <p:nvSpPr>
                      <p:cNvPr id="1122" name="Google Shape;112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30"/>
                    <p:cNvGrpSpPr/>
                    <p:nvPr/>
                  </p:nvGrpSpPr>
                  <p:grpSpPr>
                    <a:xfrm>
                      <a:off x="2692239" y="1261212"/>
                      <a:ext cx="98387" cy="174421"/>
                      <a:chOff x="1956148" y="1098526"/>
                      <a:chExt cx="111600" cy="112537"/>
                    </a:xfrm>
                  </p:grpSpPr>
                  <p:sp>
                    <p:nvSpPr>
                      <p:cNvPr id="1128" name="Google Shape;1128;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30"/>
                    <p:cNvGrpSpPr/>
                    <p:nvPr/>
                  </p:nvGrpSpPr>
                  <p:grpSpPr>
                    <a:xfrm>
                      <a:off x="2811649" y="1287238"/>
                      <a:ext cx="170100" cy="67800"/>
                      <a:chOff x="2811649" y="1261200"/>
                      <a:chExt cx="170100" cy="67800"/>
                    </a:xfrm>
                  </p:grpSpPr>
                  <p:sp>
                    <p:nvSpPr>
                      <p:cNvPr id="1136" name="Google Shape;1136;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30"/>
                      <p:cNvGrpSpPr/>
                      <p:nvPr/>
                    </p:nvGrpSpPr>
                    <p:grpSpPr>
                      <a:xfrm>
                        <a:off x="2826775" y="1280363"/>
                        <a:ext cx="30300" cy="29475"/>
                        <a:chOff x="2823350" y="1280363"/>
                        <a:chExt cx="30300" cy="29475"/>
                      </a:xfrm>
                    </p:grpSpPr>
                    <p:sp>
                      <p:nvSpPr>
                        <p:cNvPr id="1138" name="Google Shape;1138;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0"/>
                      <p:cNvGrpSpPr/>
                      <p:nvPr/>
                    </p:nvGrpSpPr>
                    <p:grpSpPr>
                      <a:xfrm>
                        <a:off x="2881550" y="1280363"/>
                        <a:ext cx="30300" cy="29475"/>
                        <a:chOff x="2823350" y="1280363"/>
                        <a:chExt cx="30300" cy="29475"/>
                      </a:xfrm>
                    </p:grpSpPr>
                    <p:sp>
                      <p:nvSpPr>
                        <p:cNvPr id="1141" name="Google Shape;1141;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30"/>
                      <p:cNvGrpSpPr/>
                      <p:nvPr/>
                    </p:nvGrpSpPr>
                    <p:grpSpPr>
                      <a:xfrm>
                        <a:off x="2936325" y="1280363"/>
                        <a:ext cx="30300" cy="29475"/>
                        <a:chOff x="2823350" y="1280363"/>
                        <a:chExt cx="30300" cy="29475"/>
                      </a:xfrm>
                    </p:grpSpPr>
                    <p:sp>
                      <p:nvSpPr>
                        <p:cNvPr id="1144" name="Google Shape;114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6" name="Google Shape;1146;p30"/>
                    <p:cNvGrpSpPr/>
                    <p:nvPr/>
                  </p:nvGrpSpPr>
                  <p:grpSpPr>
                    <a:xfrm>
                      <a:off x="2826775" y="1386975"/>
                      <a:ext cx="30300" cy="29475"/>
                      <a:chOff x="2823350" y="1280363"/>
                      <a:chExt cx="30300" cy="29475"/>
                    </a:xfrm>
                  </p:grpSpPr>
                  <p:sp>
                    <p:nvSpPr>
                      <p:cNvPr id="1147" name="Google Shape;114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0"/>
                    <p:cNvGrpSpPr/>
                    <p:nvPr/>
                  </p:nvGrpSpPr>
                  <p:grpSpPr>
                    <a:xfrm>
                      <a:off x="2881550" y="1386975"/>
                      <a:ext cx="30300" cy="29475"/>
                      <a:chOff x="2823350" y="1280363"/>
                      <a:chExt cx="30300" cy="29475"/>
                    </a:xfrm>
                  </p:grpSpPr>
                  <p:sp>
                    <p:nvSpPr>
                      <p:cNvPr id="1150" name="Google Shape;115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0"/>
                    <p:cNvGrpSpPr/>
                    <p:nvPr/>
                  </p:nvGrpSpPr>
                  <p:grpSpPr>
                    <a:xfrm>
                      <a:off x="2936325" y="1386975"/>
                      <a:ext cx="30300" cy="29475"/>
                      <a:chOff x="2823350" y="1280363"/>
                      <a:chExt cx="30300" cy="29475"/>
                    </a:xfrm>
                  </p:grpSpPr>
                  <p:sp>
                    <p:nvSpPr>
                      <p:cNvPr id="1153" name="Google Shape;115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0"/>
                    <p:cNvGrpSpPr/>
                    <p:nvPr/>
                  </p:nvGrpSpPr>
                  <p:grpSpPr>
                    <a:xfrm>
                      <a:off x="2821775" y="1080988"/>
                      <a:ext cx="174400" cy="174400"/>
                      <a:chOff x="2821775" y="1080988"/>
                      <a:chExt cx="174400" cy="174400"/>
                    </a:xfrm>
                  </p:grpSpPr>
                  <p:sp>
                    <p:nvSpPr>
                      <p:cNvPr id="1156" name="Google Shape;1156;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30"/>
                      <p:cNvCxnSpPr>
                        <a:stCxn id="1158" idx="0"/>
                        <a:endCxn id="1156"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60" name="Google Shape;1160;p30"/>
                      <p:cNvCxnSpPr>
                        <a:stCxn id="1158" idx="6"/>
                        <a:endCxn id="1156"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61" name="Google Shape;1161;p30"/>
                      <p:cNvCxnSpPr>
                        <a:stCxn id="1158" idx="7"/>
                        <a:endCxn id="1156"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62" name="Google Shape;1162;p30"/>
                      <p:cNvCxnSpPr>
                        <a:stCxn id="1158" idx="1"/>
                        <a:endCxn id="1156"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63" name="Google Shape;1163;p30"/>
                      <p:cNvCxnSpPr>
                        <a:stCxn id="1158" idx="2"/>
                        <a:endCxn id="1156"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164" name="Google Shape;1164;p30"/>
                      <p:cNvCxnSpPr>
                        <a:stCxn id="1158" idx="3"/>
                        <a:endCxn id="1156"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165" name="Google Shape;1165;p30"/>
                      <p:cNvCxnSpPr>
                        <a:stCxn id="1158" idx="4"/>
                        <a:endCxn id="1156"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30"/>
                      <p:cNvCxnSpPr>
                        <a:stCxn id="1158" idx="5"/>
                        <a:endCxn id="1156"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167" name="Google Shape;1167;p30"/>
                  <p:cNvGrpSpPr/>
                  <p:nvPr/>
                </p:nvGrpSpPr>
                <p:grpSpPr>
                  <a:xfrm>
                    <a:off x="1634355" y="1418301"/>
                    <a:ext cx="1420983" cy="907026"/>
                    <a:chOff x="1851288" y="1569750"/>
                    <a:chExt cx="1191900" cy="760800"/>
                  </a:xfrm>
                </p:grpSpPr>
                <p:sp>
                  <p:nvSpPr>
                    <p:cNvPr id="1168" name="Google Shape;1168;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30"/>
                    <p:cNvGrpSpPr/>
                    <p:nvPr/>
                  </p:nvGrpSpPr>
                  <p:grpSpPr>
                    <a:xfrm>
                      <a:off x="2491554" y="1627594"/>
                      <a:ext cx="477033" cy="87176"/>
                      <a:chOff x="2594360" y="1659550"/>
                      <a:chExt cx="374290" cy="68400"/>
                    </a:xfrm>
                  </p:grpSpPr>
                  <p:sp>
                    <p:nvSpPr>
                      <p:cNvPr id="1171" name="Google Shape;1171;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30"/>
                      <p:cNvGrpSpPr/>
                      <p:nvPr/>
                    </p:nvGrpSpPr>
                    <p:grpSpPr>
                      <a:xfrm>
                        <a:off x="2594360" y="1660525"/>
                        <a:ext cx="296325" cy="67425"/>
                        <a:chOff x="2835388" y="919900"/>
                        <a:chExt cx="105525" cy="67425"/>
                      </a:xfrm>
                    </p:grpSpPr>
                    <p:sp>
                      <p:nvSpPr>
                        <p:cNvPr id="1173" name="Google Shape;1173;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30"/>
                    <p:cNvGrpSpPr/>
                    <p:nvPr/>
                  </p:nvGrpSpPr>
                  <p:grpSpPr>
                    <a:xfrm>
                      <a:off x="2779071" y="1771549"/>
                      <a:ext cx="187550" cy="187550"/>
                      <a:chOff x="2821775" y="1080988"/>
                      <a:chExt cx="174400" cy="174400"/>
                    </a:xfrm>
                  </p:grpSpPr>
                  <p:sp>
                    <p:nvSpPr>
                      <p:cNvPr id="1180" name="Google Shape;1180;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30"/>
                      <p:cNvCxnSpPr>
                        <a:stCxn id="1182" idx="0"/>
                        <a:endCxn id="1180"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84" name="Google Shape;1184;p30"/>
                      <p:cNvCxnSpPr>
                        <a:stCxn id="1182" idx="6"/>
                        <a:endCxn id="1180"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30"/>
                      <p:cNvCxnSpPr>
                        <a:stCxn id="1182" idx="7"/>
                        <a:endCxn id="1180"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30"/>
                      <p:cNvCxnSpPr>
                        <a:stCxn id="1182" idx="1"/>
                        <a:endCxn id="1180"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30"/>
                      <p:cNvCxnSpPr>
                        <a:stCxn id="1182" idx="2"/>
                        <a:endCxn id="1180"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30"/>
                      <p:cNvCxnSpPr>
                        <a:stCxn id="1182" idx="3"/>
                        <a:endCxn id="1180"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30"/>
                      <p:cNvCxnSpPr>
                        <a:stCxn id="1182" idx="4"/>
                        <a:endCxn id="1180"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30"/>
                      <p:cNvCxnSpPr>
                        <a:stCxn id="1182" idx="5"/>
                        <a:endCxn id="1180"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191" name="Google Shape;1191;p30"/>
                    <p:cNvGrpSpPr/>
                    <p:nvPr/>
                  </p:nvGrpSpPr>
                  <p:grpSpPr>
                    <a:xfrm>
                      <a:off x="2779071" y="2015899"/>
                      <a:ext cx="187550" cy="187550"/>
                      <a:chOff x="2821775" y="1080988"/>
                      <a:chExt cx="174400" cy="174400"/>
                    </a:xfrm>
                  </p:grpSpPr>
                  <p:sp>
                    <p:nvSpPr>
                      <p:cNvPr id="1192" name="Google Shape;1192;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 name="Google Shape;1195;p30"/>
                      <p:cNvCxnSpPr>
                        <a:stCxn id="1194" idx="0"/>
                        <a:endCxn id="1192"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96" name="Google Shape;1196;p30"/>
                      <p:cNvCxnSpPr>
                        <a:stCxn id="1194" idx="6"/>
                        <a:endCxn id="1192"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30"/>
                      <p:cNvCxnSpPr>
                        <a:stCxn id="1194" idx="7"/>
                        <a:endCxn id="1192"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30"/>
                      <p:cNvCxnSpPr>
                        <a:stCxn id="1194" idx="1"/>
                        <a:endCxn id="1192"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30"/>
                      <p:cNvCxnSpPr>
                        <a:stCxn id="1194" idx="2"/>
                        <a:endCxn id="1192"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30"/>
                      <p:cNvCxnSpPr>
                        <a:stCxn id="1194" idx="3"/>
                        <a:endCxn id="1192"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30"/>
                      <p:cNvCxnSpPr>
                        <a:stCxn id="1194" idx="4"/>
                        <a:endCxn id="1192"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30"/>
                      <p:cNvCxnSpPr>
                        <a:stCxn id="1194" idx="5"/>
                        <a:endCxn id="1192"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203" name="Google Shape;1203;p30"/>
                    <p:cNvGrpSpPr/>
                    <p:nvPr/>
                  </p:nvGrpSpPr>
                  <p:grpSpPr>
                    <a:xfrm>
                      <a:off x="1912103" y="1771547"/>
                      <a:ext cx="813250" cy="433400"/>
                      <a:chOff x="1912103" y="1771547"/>
                      <a:chExt cx="813250" cy="433400"/>
                    </a:xfrm>
                  </p:grpSpPr>
                  <p:grpSp>
                    <p:nvGrpSpPr>
                      <p:cNvPr id="1204" name="Google Shape;1204;p30"/>
                      <p:cNvGrpSpPr/>
                      <p:nvPr/>
                    </p:nvGrpSpPr>
                    <p:grpSpPr>
                      <a:xfrm>
                        <a:off x="1912103" y="1771547"/>
                        <a:ext cx="786675" cy="25800"/>
                        <a:chOff x="1912103" y="1771547"/>
                        <a:chExt cx="786675" cy="25800"/>
                      </a:xfrm>
                    </p:grpSpPr>
                    <p:sp>
                      <p:nvSpPr>
                        <p:cNvPr id="1205" name="Google Shape;120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0"/>
                      <p:cNvGrpSpPr/>
                      <p:nvPr/>
                    </p:nvGrpSpPr>
                    <p:grpSpPr>
                      <a:xfrm>
                        <a:off x="1938678" y="1816836"/>
                        <a:ext cx="786675" cy="25800"/>
                        <a:chOff x="1912103" y="1771547"/>
                        <a:chExt cx="786675" cy="25800"/>
                      </a:xfrm>
                    </p:grpSpPr>
                    <p:sp>
                      <p:nvSpPr>
                        <p:cNvPr id="1222" name="Google Shape;122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0"/>
                      <p:cNvGrpSpPr/>
                      <p:nvPr/>
                    </p:nvGrpSpPr>
                    <p:grpSpPr>
                      <a:xfrm>
                        <a:off x="1912103" y="1862125"/>
                        <a:ext cx="786675" cy="25800"/>
                        <a:chOff x="1912103" y="1771547"/>
                        <a:chExt cx="786675" cy="25800"/>
                      </a:xfrm>
                    </p:grpSpPr>
                    <p:sp>
                      <p:nvSpPr>
                        <p:cNvPr id="1239" name="Google Shape;123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30"/>
                      <p:cNvGrpSpPr/>
                      <p:nvPr/>
                    </p:nvGrpSpPr>
                    <p:grpSpPr>
                      <a:xfrm>
                        <a:off x="1938678" y="1907414"/>
                        <a:ext cx="786675" cy="25800"/>
                        <a:chOff x="1912103" y="1771547"/>
                        <a:chExt cx="786675" cy="25800"/>
                      </a:xfrm>
                    </p:grpSpPr>
                    <p:sp>
                      <p:nvSpPr>
                        <p:cNvPr id="1256" name="Google Shape;125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30"/>
                      <p:cNvGrpSpPr/>
                      <p:nvPr/>
                    </p:nvGrpSpPr>
                    <p:grpSpPr>
                      <a:xfrm>
                        <a:off x="1912103" y="1952703"/>
                        <a:ext cx="786675" cy="25800"/>
                        <a:chOff x="1912103" y="1771547"/>
                        <a:chExt cx="786675" cy="25800"/>
                      </a:xfrm>
                    </p:grpSpPr>
                    <p:sp>
                      <p:nvSpPr>
                        <p:cNvPr id="1273" name="Google Shape;127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30"/>
                      <p:cNvGrpSpPr/>
                      <p:nvPr/>
                    </p:nvGrpSpPr>
                    <p:grpSpPr>
                      <a:xfrm>
                        <a:off x="1938678" y="1997992"/>
                        <a:ext cx="786675" cy="25800"/>
                        <a:chOff x="1912103" y="1771547"/>
                        <a:chExt cx="786675" cy="25800"/>
                      </a:xfrm>
                    </p:grpSpPr>
                    <p:sp>
                      <p:nvSpPr>
                        <p:cNvPr id="1290" name="Google Shape;129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30"/>
                      <p:cNvGrpSpPr/>
                      <p:nvPr/>
                    </p:nvGrpSpPr>
                    <p:grpSpPr>
                      <a:xfrm>
                        <a:off x="1912103" y="2043281"/>
                        <a:ext cx="786675" cy="25800"/>
                        <a:chOff x="1912103" y="1771547"/>
                        <a:chExt cx="786675" cy="25800"/>
                      </a:xfrm>
                    </p:grpSpPr>
                    <p:sp>
                      <p:nvSpPr>
                        <p:cNvPr id="1307" name="Google Shape;130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0"/>
                      <p:cNvGrpSpPr/>
                      <p:nvPr/>
                    </p:nvGrpSpPr>
                    <p:grpSpPr>
                      <a:xfrm>
                        <a:off x="1938678" y="2088570"/>
                        <a:ext cx="786675" cy="25800"/>
                        <a:chOff x="1912103" y="1771547"/>
                        <a:chExt cx="786675" cy="25800"/>
                      </a:xfrm>
                    </p:grpSpPr>
                    <p:sp>
                      <p:nvSpPr>
                        <p:cNvPr id="1324" name="Google Shape;132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30"/>
                      <p:cNvGrpSpPr/>
                      <p:nvPr/>
                    </p:nvGrpSpPr>
                    <p:grpSpPr>
                      <a:xfrm>
                        <a:off x="1912103" y="2133859"/>
                        <a:ext cx="786675" cy="25800"/>
                        <a:chOff x="1912103" y="1771547"/>
                        <a:chExt cx="786675" cy="25800"/>
                      </a:xfrm>
                    </p:grpSpPr>
                    <p:sp>
                      <p:nvSpPr>
                        <p:cNvPr id="1341" name="Google Shape;134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30"/>
                      <p:cNvGrpSpPr/>
                      <p:nvPr/>
                    </p:nvGrpSpPr>
                    <p:grpSpPr>
                      <a:xfrm>
                        <a:off x="1938678" y="2179147"/>
                        <a:ext cx="786675" cy="25800"/>
                        <a:chOff x="1912103" y="1771547"/>
                        <a:chExt cx="786675" cy="25800"/>
                      </a:xfrm>
                    </p:grpSpPr>
                    <p:sp>
                      <p:nvSpPr>
                        <p:cNvPr id="1358" name="Google Shape;135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4" name="Google Shape;1374;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0"/>
                  <p:cNvGrpSpPr/>
                  <p:nvPr/>
                </p:nvGrpSpPr>
                <p:grpSpPr>
                  <a:xfrm>
                    <a:off x="1634355" y="2390799"/>
                    <a:ext cx="1420983" cy="907026"/>
                    <a:chOff x="1851288" y="768725"/>
                    <a:chExt cx="1191900" cy="760800"/>
                  </a:xfrm>
                </p:grpSpPr>
                <p:sp>
                  <p:nvSpPr>
                    <p:cNvPr id="1378" name="Google Shape;1378;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30"/>
                    <p:cNvGrpSpPr/>
                    <p:nvPr/>
                  </p:nvGrpSpPr>
                  <p:grpSpPr>
                    <a:xfrm>
                      <a:off x="1911922" y="1261212"/>
                      <a:ext cx="98387" cy="174421"/>
                      <a:chOff x="1956148" y="1098526"/>
                      <a:chExt cx="111600" cy="112537"/>
                    </a:xfrm>
                  </p:grpSpPr>
                  <p:sp>
                    <p:nvSpPr>
                      <p:cNvPr id="1382" name="Google Shape;138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30"/>
                    <p:cNvGrpSpPr/>
                    <p:nvPr/>
                  </p:nvGrpSpPr>
                  <p:grpSpPr>
                    <a:xfrm>
                      <a:off x="1983246" y="942647"/>
                      <a:ext cx="736405" cy="53301"/>
                      <a:chOff x="1944675" y="933750"/>
                      <a:chExt cx="418650" cy="30300"/>
                    </a:xfrm>
                  </p:grpSpPr>
                  <p:sp>
                    <p:nvSpPr>
                      <p:cNvPr id="1388" name="Google Shape;1388;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30"/>
                    <p:cNvGrpSpPr/>
                    <p:nvPr/>
                  </p:nvGrpSpPr>
                  <p:grpSpPr>
                    <a:xfrm>
                      <a:off x="2835388" y="919900"/>
                      <a:ext cx="105525" cy="105450"/>
                      <a:chOff x="2835388" y="919900"/>
                      <a:chExt cx="105525" cy="105450"/>
                    </a:xfrm>
                  </p:grpSpPr>
                  <p:sp>
                    <p:nvSpPr>
                      <p:cNvPr id="1399" name="Google Shape;1399;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30"/>
                    <p:cNvGrpSpPr/>
                    <p:nvPr/>
                  </p:nvGrpSpPr>
                  <p:grpSpPr>
                    <a:xfrm>
                      <a:off x="2067985" y="1261212"/>
                      <a:ext cx="98387" cy="174421"/>
                      <a:chOff x="1956148" y="1098526"/>
                      <a:chExt cx="111600" cy="112537"/>
                    </a:xfrm>
                  </p:grpSpPr>
                  <p:sp>
                    <p:nvSpPr>
                      <p:cNvPr id="1410" name="Google Shape;1410;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30"/>
                    <p:cNvGrpSpPr/>
                    <p:nvPr/>
                  </p:nvGrpSpPr>
                  <p:grpSpPr>
                    <a:xfrm>
                      <a:off x="2224049" y="1261212"/>
                      <a:ext cx="98387" cy="174421"/>
                      <a:chOff x="1956148" y="1098526"/>
                      <a:chExt cx="111600" cy="112537"/>
                    </a:xfrm>
                  </p:grpSpPr>
                  <p:sp>
                    <p:nvSpPr>
                      <p:cNvPr id="1416" name="Google Shape;141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30"/>
                    <p:cNvGrpSpPr/>
                    <p:nvPr/>
                  </p:nvGrpSpPr>
                  <p:grpSpPr>
                    <a:xfrm>
                      <a:off x="2380112" y="1261212"/>
                      <a:ext cx="98387" cy="174421"/>
                      <a:chOff x="1956148" y="1098526"/>
                      <a:chExt cx="111600" cy="112537"/>
                    </a:xfrm>
                  </p:grpSpPr>
                  <p:sp>
                    <p:nvSpPr>
                      <p:cNvPr id="1422" name="Google Shape;142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0"/>
                    <p:cNvGrpSpPr/>
                    <p:nvPr/>
                  </p:nvGrpSpPr>
                  <p:grpSpPr>
                    <a:xfrm>
                      <a:off x="2536176" y="1261212"/>
                      <a:ext cx="98387" cy="174421"/>
                      <a:chOff x="1956148" y="1098526"/>
                      <a:chExt cx="111600" cy="112537"/>
                    </a:xfrm>
                  </p:grpSpPr>
                  <p:sp>
                    <p:nvSpPr>
                      <p:cNvPr id="1428" name="Google Shape;1428;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30"/>
                    <p:cNvGrpSpPr/>
                    <p:nvPr/>
                  </p:nvGrpSpPr>
                  <p:grpSpPr>
                    <a:xfrm>
                      <a:off x="2692239" y="1261212"/>
                      <a:ext cx="98387" cy="174421"/>
                      <a:chOff x="1956148" y="1098526"/>
                      <a:chExt cx="111600" cy="112537"/>
                    </a:xfrm>
                  </p:grpSpPr>
                  <p:sp>
                    <p:nvSpPr>
                      <p:cNvPr id="1434" name="Google Shape;1434;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30"/>
                    <p:cNvGrpSpPr/>
                    <p:nvPr/>
                  </p:nvGrpSpPr>
                  <p:grpSpPr>
                    <a:xfrm>
                      <a:off x="2811649" y="1287238"/>
                      <a:ext cx="170100" cy="67800"/>
                      <a:chOff x="2811649" y="1261200"/>
                      <a:chExt cx="170100" cy="67800"/>
                    </a:xfrm>
                  </p:grpSpPr>
                  <p:sp>
                    <p:nvSpPr>
                      <p:cNvPr id="1442" name="Google Shape;1442;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0"/>
                      <p:cNvGrpSpPr/>
                      <p:nvPr/>
                    </p:nvGrpSpPr>
                    <p:grpSpPr>
                      <a:xfrm>
                        <a:off x="2826775" y="1280363"/>
                        <a:ext cx="30300" cy="29475"/>
                        <a:chOff x="2823350" y="1280363"/>
                        <a:chExt cx="30300" cy="29475"/>
                      </a:xfrm>
                    </p:grpSpPr>
                    <p:sp>
                      <p:nvSpPr>
                        <p:cNvPr id="1444" name="Google Shape;144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0"/>
                      <p:cNvGrpSpPr/>
                      <p:nvPr/>
                    </p:nvGrpSpPr>
                    <p:grpSpPr>
                      <a:xfrm>
                        <a:off x="2881550" y="1280363"/>
                        <a:ext cx="30300" cy="29475"/>
                        <a:chOff x="2823350" y="1280363"/>
                        <a:chExt cx="30300" cy="29475"/>
                      </a:xfrm>
                    </p:grpSpPr>
                    <p:sp>
                      <p:nvSpPr>
                        <p:cNvPr id="1447" name="Google Shape;144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0"/>
                      <p:cNvGrpSpPr/>
                      <p:nvPr/>
                    </p:nvGrpSpPr>
                    <p:grpSpPr>
                      <a:xfrm>
                        <a:off x="2936325" y="1280363"/>
                        <a:ext cx="30300" cy="29475"/>
                        <a:chOff x="2823350" y="1280363"/>
                        <a:chExt cx="30300" cy="29475"/>
                      </a:xfrm>
                    </p:grpSpPr>
                    <p:sp>
                      <p:nvSpPr>
                        <p:cNvPr id="1450" name="Google Shape;145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 name="Google Shape;1452;p30"/>
                    <p:cNvGrpSpPr/>
                    <p:nvPr/>
                  </p:nvGrpSpPr>
                  <p:grpSpPr>
                    <a:xfrm>
                      <a:off x="2826775" y="1386975"/>
                      <a:ext cx="30300" cy="29475"/>
                      <a:chOff x="2823350" y="1280363"/>
                      <a:chExt cx="30300" cy="29475"/>
                    </a:xfrm>
                  </p:grpSpPr>
                  <p:sp>
                    <p:nvSpPr>
                      <p:cNvPr id="1453" name="Google Shape;145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30"/>
                    <p:cNvGrpSpPr/>
                    <p:nvPr/>
                  </p:nvGrpSpPr>
                  <p:grpSpPr>
                    <a:xfrm>
                      <a:off x="2881550" y="1386975"/>
                      <a:ext cx="30300" cy="29475"/>
                      <a:chOff x="2823350" y="1280363"/>
                      <a:chExt cx="30300" cy="29475"/>
                    </a:xfrm>
                  </p:grpSpPr>
                  <p:sp>
                    <p:nvSpPr>
                      <p:cNvPr id="1456" name="Google Shape;145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30"/>
                    <p:cNvGrpSpPr/>
                    <p:nvPr/>
                  </p:nvGrpSpPr>
                  <p:grpSpPr>
                    <a:xfrm>
                      <a:off x="2936325" y="1386975"/>
                      <a:ext cx="30300" cy="29475"/>
                      <a:chOff x="2823350" y="1280363"/>
                      <a:chExt cx="30300" cy="29475"/>
                    </a:xfrm>
                  </p:grpSpPr>
                  <p:sp>
                    <p:nvSpPr>
                      <p:cNvPr id="1459" name="Google Shape;1459;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0"/>
                    <p:cNvGrpSpPr/>
                    <p:nvPr/>
                  </p:nvGrpSpPr>
                  <p:grpSpPr>
                    <a:xfrm>
                      <a:off x="2821775" y="1080988"/>
                      <a:ext cx="174400" cy="174400"/>
                      <a:chOff x="2821775" y="1080988"/>
                      <a:chExt cx="174400" cy="174400"/>
                    </a:xfrm>
                  </p:grpSpPr>
                  <p:sp>
                    <p:nvSpPr>
                      <p:cNvPr id="1462" name="Google Shape;1462;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5" name="Google Shape;1465;p30"/>
                      <p:cNvCxnSpPr>
                        <a:stCxn id="1464" idx="0"/>
                        <a:endCxn id="1462"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466" name="Google Shape;1466;p30"/>
                      <p:cNvCxnSpPr>
                        <a:stCxn id="1464" idx="6"/>
                        <a:endCxn id="1462"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467" name="Google Shape;1467;p30"/>
                      <p:cNvCxnSpPr>
                        <a:stCxn id="1464" idx="7"/>
                        <a:endCxn id="1462"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468" name="Google Shape;1468;p30"/>
                      <p:cNvCxnSpPr>
                        <a:stCxn id="1464" idx="1"/>
                        <a:endCxn id="1462"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469" name="Google Shape;1469;p30"/>
                      <p:cNvCxnSpPr>
                        <a:stCxn id="1464" idx="2"/>
                        <a:endCxn id="1462"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470" name="Google Shape;1470;p30"/>
                      <p:cNvCxnSpPr>
                        <a:stCxn id="1464" idx="3"/>
                        <a:endCxn id="1462"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0"/>
                      <p:cNvCxnSpPr>
                        <a:stCxn id="1464" idx="4"/>
                        <a:endCxn id="1462"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0"/>
                      <p:cNvCxnSpPr>
                        <a:stCxn id="1464" idx="5"/>
                        <a:endCxn id="1462"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473" name="Google Shape;1473;p30"/>
                  <p:cNvGrpSpPr/>
                  <p:nvPr/>
                </p:nvGrpSpPr>
                <p:grpSpPr>
                  <a:xfrm>
                    <a:off x="1634355" y="3345781"/>
                    <a:ext cx="1420983" cy="907026"/>
                    <a:chOff x="1851288" y="1569750"/>
                    <a:chExt cx="1191900" cy="760800"/>
                  </a:xfrm>
                </p:grpSpPr>
                <p:sp>
                  <p:nvSpPr>
                    <p:cNvPr id="1474" name="Google Shape;1474;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30"/>
                    <p:cNvGrpSpPr/>
                    <p:nvPr/>
                  </p:nvGrpSpPr>
                  <p:grpSpPr>
                    <a:xfrm>
                      <a:off x="2491554" y="1627594"/>
                      <a:ext cx="477033" cy="87176"/>
                      <a:chOff x="2594360" y="1659550"/>
                      <a:chExt cx="374290" cy="68400"/>
                    </a:xfrm>
                  </p:grpSpPr>
                  <p:sp>
                    <p:nvSpPr>
                      <p:cNvPr id="1477" name="Google Shape;1477;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30"/>
                      <p:cNvGrpSpPr/>
                      <p:nvPr/>
                    </p:nvGrpSpPr>
                    <p:grpSpPr>
                      <a:xfrm>
                        <a:off x="2594360" y="1660525"/>
                        <a:ext cx="296325" cy="67425"/>
                        <a:chOff x="2835388" y="919900"/>
                        <a:chExt cx="105525" cy="67425"/>
                      </a:xfrm>
                    </p:grpSpPr>
                    <p:sp>
                      <p:nvSpPr>
                        <p:cNvPr id="1479" name="Google Shape;1479;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30"/>
                    <p:cNvGrpSpPr/>
                    <p:nvPr/>
                  </p:nvGrpSpPr>
                  <p:grpSpPr>
                    <a:xfrm>
                      <a:off x="2779071" y="1771549"/>
                      <a:ext cx="187550" cy="187550"/>
                      <a:chOff x="2821775" y="1080988"/>
                      <a:chExt cx="174400" cy="174400"/>
                    </a:xfrm>
                  </p:grpSpPr>
                  <p:sp>
                    <p:nvSpPr>
                      <p:cNvPr id="1486" name="Google Shape;1486;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30"/>
                      <p:cNvCxnSpPr>
                        <a:stCxn id="1488" idx="0"/>
                        <a:endCxn id="1486"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490" name="Google Shape;1490;p30"/>
                      <p:cNvCxnSpPr>
                        <a:stCxn id="1488" idx="6"/>
                        <a:endCxn id="1486"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0"/>
                      <p:cNvCxnSpPr>
                        <a:stCxn id="1488" idx="7"/>
                        <a:endCxn id="1486"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0"/>
                      <p:cNvCxnSpPr>
                        <a:stCxn id="1488" idx="1"/>
                        <a:endCxn id="1486"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0"/>
                      <p:cNvCxnSpPr>
                        <a:stCxn id="1488" idx="2"/>
                        <a:endCxn id="1486"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494" name="Google Shape;1494;p30"/>
                      <p:cNvCxnSpPr>
                        <a:stCxn id="1488" idx="3"/>
                        <a:endCxn id="1486"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495" name="Google Shape;1495;p30"/>
                      <p:cNvCxnSpPr>
                        <a:stCxn id="1488" idx="4"/>
                        <a:endCxn id="1486"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496" name="Google Shape;1496;p30"/>
                      <p:cNvCxnSpPr>
                        <a:stCxn id="1488" idx="5"/>
                        <a:endCxn id="1486"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497" name="Google Shape;1497;p30"/>
                    <p:cNvGrpSpPr/>
                    <p:nvPr/>
                  </p:nvGrpSpPr>
                  <p:grpSpPr>
                    <a:xfrm>
                      <a:off x="2779071" y="2015899"/>
                      <a:ext cx="187550" cy="187550"/>
                      <a:chOff x="2821775" y="1080988"/>
                      <a:chExt cx="174400" cy="174400"/>
                    </a:xfrm>
                  </p:grpSpPr>
                  <p:sp>
                    <p:nvSpPr>
                      <p:cNvPr id="1498" name="Google Shape;1498;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1" name="Google Shape;1501;p30"/>
                      <p:cNvCxnSpPr>
                        <a:stCxn id="1500" idx="0"/>
                        <a:endCxn id="1498"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502" name="Google Shape;1502;p30"/>
                      <p:cNvCxnSpPr>
                        <a:stCxn id="1500" idx="6"/>
                        <a:endCxn id="1498"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503" name="Google Shape;1503;p30"/>
                      <p:cNvCxnSpPr>
                        <a:stCxn id="1500" idx="7"/>
                        <a:endCxn id="1498"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504" name="Google Shape;1504;p30"/>
                      <p:cNvCxnSpPr>
                        <a:stCxn id="1500" idx="1"/>
                        <a:endCxn id="1498"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30"/>
                      <p:cNvCxnSpPr>
                        <a:stCxn id="1500" idx="2"/>
                        <a:endCxn id="1498"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30"/>
                      <p:cNvCxnSpPr>
                        <a:stCxn id="1500" idx="3"/>
                        <a:endCxn id="1498"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507" name="Google Shape;1507;p30"/>
                      <p:cNvCxnSpPr>
                        <a:stCxn id="1500" idx="4"/>
                        <a:endCxn id="1498"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508" name="Google Shape;1508;p30"/>
                      <p:cNvCxnSpPr>
                        <a:stCxn id="1500" idx="5"/>
                        <a:endCxn id="1498"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509" name="Google Shape;1509;p30"/>
                    <p:cNvGrpSpPr/>
                    <p:nvPr/>
                  </p:nvGrpSpPr>
                  <p:grpSpPr>
                    <a:xfrm>
                      <a:off x="1912103" y="1771547"/>
                      <a:ext cx="813250" cy="433400"/>
                      <a:chOff x="1912103" y="1771547"/>
                      <a:chExt cx="813250" cy="433400"/>
                    </a:xfrm>
                  </p:grpSpPr>
                  <p:grpSp>
                    <p:nvGrpSpPr>
                      <p:cNvPr id="1510" name="Google Shape;1510;p30"/>
                      <p:cNvGrpSpPr/>
                      <p:nvPr/>
                    </p:nvGrpSpPr>
                    <p:grpSpPr>
                      <a:xfrm>
                        <a:off x="1912103" y="1771547"/>
                        <a:ext cx="786675" cy="25800"/>
                        <a:chOff x="1912103" y="1771547"/>
                        <a:chExt cx="786675" cy="25800"/>
                      </a:xfrm>
                    </p:grpSpPr>
                    <p:sp>
                      <p:nvSpPr>
                        <p:cNvPr id="1511" name="Google Shape;151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1938678" y="1816836"/>
                        <a:ext cx="786675" cy="25800"/>
                        <a:chOff x="1912103" y="1771547"/>
                        <a:chExt cx="786675" cy="25800"/>
                      </a:xfrm>
                    </p:grpSpPr>
                    <p:sp>
                      <p:nvSpPr>
                        <p:cNvPr id="1528" name="Google Shape;152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0"/>
                      <p:cNvGrpSpPr/>
                      <p:nvPr/>
                    </p:nvGrpSpPr>
                    <p:grpSpPr>
                      <a:xfrm>
                        <a:off x="1912103" y="1862125"/>
                        <a:ext cx="786675" cy="25800"/>
                        <a:chOff x="1912103" y="1771547"/>
                        <a:chExt cx="786675" cy="25800"/>
                      </a:xfrm>
                    </p:grpSpPr>
                    <p:sp>
                      <p:nvSpPr>
                        <p:cNvPr id="1545" name="Google Shape;154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30"/>
                      <p:cNvGrpSpPr/>
                      <p:nvPr/>
                    </p:nvGrpSpPr>
                    <p:grpSpPr>
                      <a:xfrm>
                        <a:off x="1938678" y="1907414"/>
                        <a:ext cx="786675" cy="25800"/>
                        <a:chOff x="1912103" y="1771547"/>
                        <a:chExt cx="786675" cy="25800"/>
                      </a:xfrm>
                    </p:grpSpPr>
                    <p:sp>
                      <p:nvSpPr>
                        <p:cNvPr id="1562" name="Google Shape;156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0"/>
                      <p:cNvGrpSpPr/>
                      <p:nvPr/>
                    </p:nvGrpSpPr>
                    <p:grpSpPr>
                      <a:xfrm>
                        <a:off x="1912103" y="1952703"/>
                        <a:ext cx="786675" cy="25800"/>
                        <a:chOff x="1912103" y="1771547"/>
                        <a:chExt cx="786675" cy="25800"/>
                      </a:xfrm>
                    </p:grpSpPr>
                    <p:sp>
                      <p:nvSpPr>
                        <p:cNvPr id="1579" name="Google Shape;157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30"/>
                      <p:cNvGrpSpPr/>
                      <p:nvPr/>
                    </p:nvGrpSpPr>
                    <p:grpSpPr>
                      <a:xfrm>
                        <a:off x="1938678" y="1997992"/>
                        <a:ext cx="786675" cy="25800"/>
                        <a:chOff x="1912103" y="1771547"/>
                        <a:chExt cx="786675" cy="25800"/>
                      </a:xfrm>
                    </p:grpSpPr>
                    <p:sp>
                      <p:nvSpPr>
                        <p:cNvPr id="1596" name="Google Shape;159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0"/>
                      <p:cNvGrpSpPr/>
                      <p:nvPr/>
                    </p:nvGrpSpPr>
                    <p:grpSpPr>
                      <a:xfrm>
                        <a:off x="1912103" y="2043281"/>
                        <a:ext cx="786675" cy="25800"/>
                        <a:chOff x="1912103" y="1771547"/>
                        <a:chExt cx="786675" cy="25800"/>
                      </a:xfrm>
                    </p:grpSpPr>
                    <p:sp>
                      <p:nvSpPr>
                        <p:cNvPr id="1613" name="Google Shape;161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30"/>
                      <p:cNvGrpSpPr/>
                      <p:nvPr/>
                    </p:nvGrpSpPr>
                    <p:grpSpPr>
                      <a:xfrm>
                        <a:off x="1938678" y="2088570"/>
                        <a:ext cx="786675" cy="25800"/>
                        <a:chOff x="1912103" y="1771547"/>
                        <a:chExt cx="786675" cy="25800"/>
                      </a:xfrm>
                    </p:grpSpPr>
                    <p:sp>
                      <p:nvSpPr>
                        <p:cNvPr id="1630" name="Google Shape;163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30"/>
                      <p:cNvGrpSpPr/>
                      <p:nvPr/>
                    </p:nvGrpSpPr>
                    <p:grpSpPr>
                      <a:xfrm>
                        <a:off x="1912103" y="2133859"/>
                        <a:ext cx="786675" cy="25800"/>
                        <a:chOff x="1912103" y="1771547"/>
                        <a:chExt cx="786675" cy="25800"/>
                      </a:xfrm>
                    </p:grpSpPr>
                    <p:sp>
                      <p:nvSpPr>
                        <p:cNvPr id="1647" name="Google Shape;164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30"/>
                      <p:cNvGrpSpPr/>
                      <p:nvPr/>
                    </p:nvGrpSpPr>
                    <p:grpSpPr>
                      <a:xfrm>
                        <a:off x="1938678" y="2179147"/>
                        <a:ext cx="786675" cy="25800"/>
                        <a:chOff x="1912103" y="1771547"/>
                        <a:chExt cx="786675" cy="25800"/>
                      </a:xfrm>
                    </p:grpSpPr>
                    <p:sp>
                      <p:nvSpPr>
                        <p:cNvPr id="1664" name="Google Shape;166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0" name="Google Shape;1680;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3" name="Google Shape;1683;p30"/>
                <p:cNvGrpSpPr/>
                <p:nvPr/>
              </p:nvGrpSpPr>
              <p:grpSpPr>
                <a:xfrm>
                  <a:off x="1634350" y="4002324"/>
                  <a:ext cx="1269600" cy="162600"/>
                  <a:chOff x="1634350" y="4002324"/>
                  <a:chExt cx="1269600" cy="162600"/>
                </a:xfrm>
              </p:grpSpPr>
              <p:sp>
                <p:nvSpPr>
                  <p:cNvPr id="1684" name="Google Shape;1684;p30"/>
                  <p:cNvSpPr/>
                  <p:nvPr/>
                </p:nvSpPr>
                <p:spPr>
                  <a:xfrm>
                    <a:off x="1634350" y="4002324"/>
                    <a:ext cx="1269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30"/>
                  <p:cNvGrpSpPr/>
                  <p:nvPr/>
                </p:nvGrpSpPr>
                <p:grpSpPr>
                  <a:xfrm>
                    <a:off x="1657932" y="4031216"/>
                    <a:ext cx="1222424" cy="104804"/>
                    <a:chOff x="1657932" y="4031216"/>
                    <a:chExt cx="1222424" cy="104804"/>
                  </a:xfrm>
                </p:grpSpPr>
                <p:grpSp>
                  <p:nvGrpSpPr>
                    <p:cNvPr id="1686" name="Google Shape;1686;p30"/>
                    <p:cNvGrpSpPr/>
                    <p:nvPr/>
                  </p:nvGrpSpPr>
                  <p:grpSpPr>
                    <a:xfrm rot="-5400000">
                      <a:off x="1698430" y="3990718"/>
                      <a:ext cx="104804" cy="185799"/>
                      <a:chOff x="1956148" y="1098526"/>
                      <a:chExt cx="111600" cy="112537"/>
                    </a:xfrm>
                  </p:grpSpPr>
                  <p:sp>
                    <p:nvSpPr>
                      <p:cNvPr id="1687" name="Google Shape;1687;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30"/>
                    <p:cNvGrpSpPr/>
                    <p:nvPr/>
                  </p:nvGrpSpPr>
                  <p:grpSpPr>
                    <a:xfrm rot="-5400000">
                      <a:off x="1905756" y="3990718"/>
                      <a:ext cx="104804" cy="185799"/>
                      <a:chOff x="1956148" y="1098526"/>
                      <a:chExt cx="111600" cy="112537"/>
                    </a:xfrm>
                  </p:grpSpPr>
                  <p:sp>
                    <p:nvSpPr>
                      <p:cNvPr id="1693" name="Google Shape;1693;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30"/>
                    <p:cNvGrpSpPr/>
                    <p:nvPr/>
                  </p:nvGrpSpPr>
                  <p:grpSpPr>
                    <a:xfrm rot="-5400000">
                      <a:off x="2113080" y="3990718"/>
                      <a:ext cx="104804" cy="185799"/>
                      <a:chOff x="1956148" y="1098526"/>
                      <a:chExt cx="111600" cy="112537"/>
                    </a:xfrm>
                  </p:grpSpPr>
                  <p:sp>
                    <p:nvSpPr>
                      <p:cNvPr id="1699" name="Google Shape;1699;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30"/>
                    <p:cNvGrpSpPr/>
                    <p:nvPr/>
                  </p:nvGrpSpPr>
                  <p:grpSpPr>
                    <a:xfrm rot="-5400000">
                      <a:off x="2320405" y="3990718"/>
                      <a:ext cx="104804" cy="185799"/>
                      <a:chOff x="1956148" y="1098526"/>
                      <a:chExt cx="111600" cy="112537"/>
                    </a:xfrm>
                  </p:grpSpPr>
                  <p:sp>
                    <p:nvSpPr>
                      <p:cNvPr id="1705" name="Google Shape;1705;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30"/>
                    <p:cNvGrpSpPr/>
                    <p:nvPr/>
                  </p:nvGrpSpPr>
                  <p:grpSpPr>
                    <a:xfrm rot="-5400000">
                      <a:off x="2527730" y="3990718"/>
                      <a:ext cx="104804" cy="185799"/>
                      <a:chOff x="1956148" y="1098526"/>
                      <a:chExt cx="111600" cy="112537"/>
                    </a:xfrm>
                  </p:grpSpPr>
                  <p:sp>
                    <p:nvSpPr>
                      <p:cNvPr id="1711" name="Google Shape;1711;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rot="-5400000">
                      <a:off x="2735055" y="3990718"/>
                      <a:ext cx="104804" cy="185799"/>
                      <a:chOff x="1956148" y="1098526"/>
                      <a:chExt cx="111600" cy="112537"/>
                    </a:xfrm>
                  </p:grpSpPr>
                  <p:sp>
                    <p:nvSpPr>
                      <p:cNvPr id="1717" name="Google Shape;1717;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722" name="Google Shape;1722;p30"/>
              <p:cNvGrpSpPr/>
              <p:nvPr/>
            </p:nvGrpSpPr>
            <p:grpSpPr>
              <a:xfrm>
                <a:off x="2946216" y="616404"/>
                <a:ext cx="1269648" cy="3548520"/>
                <a:chOff x="1634342" y="616404"/>
                <a:chExt cx="1269648" cy="3548520"/>
              </a:xfrm>
            </p:grpSpPr>
            <p:grpSp>
              <p:nvGrpSpPr>
                <p:cNvPr id="1723" name="Google Shape;1723;p30"/>
                <p:cNvGrpSpPr/>
                <p:nvPr/>
              </p:nvGrpSpPr>
              <p:grpSpPr>
                <a:xfrm>
                  <a:off x="1634342" y="616404"/>
                  <a:ext cx="1269648" cy="3385907"/>
                  <a:chOff x="1634355" y="463319"/>
                  <a:chExt cx="1420983" cy="3789488"/>
                </a:xfrm>
              </p:grpSpPr>
              <p:grpSp>
                <p:nvGrpSpPr>
                  <p:cNvPr id="1724" name="Google Shape;1724;p30"/>
                  <p:cNvGrpSpPr/>
                  <p:nvPr/>
                </p:nvGrpSpPr>
                <p:grpSpPr>
                  <a:xfrm>
                    <a:off x="1634355" y="463319"/>
                    <a:ext cx="1420983" cy="907026"/>
                    <a:chOff x="1851288" y="768725"/>
                    <a:chExt cx="1191900" cy="760800"/>
                  </a:xfrm>
                </p:grpSpPr>
                <p:sp>
                  <p:nvSpPr>
                    <p:cNvPr id="1725" name="Google Shape;1725;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30"/>
                    <p:cNvGrpSpPr/>
                    <p:nvPr/>
                  </p:nvGrpSpPr>
                  <p:grpSpPr>
                    <a:xfrm>
                      <a:off x="1911922" y="1261212"/>
                      <a:ext cx="98387" cy="174421"/>
                      <a:chOff x="1956148" y="1098526"/>
                      <a:chExt cx="111600" cy="112537"/>
                    </a:xfrm>
                  </p:grpSpPr>
                  <p:sp>
                    <p:nvSpPr>
                      <p:cNvPr id="1729" name="Google Shape;172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30"/>
                    <p:cNvGrpSpPr/>
                    <p:nvPr/>
                  </p:nvGrpSpPr>
                  <p:grpSpPr>
                    <a:xfrm>
                      <a:off x="1983246" y="942647"/>
                      <a:ext cx="736405" cy="53301"/>
                      <a:chOff x="1944675" y="933750"/>
                      <a:chExt cx="418650" cy="30300"/>
                    </a:xfrm>
                  </p:grpSpPr>
                  <p:sp>
                    <p:nvSpPr>
                      <p:cNvPr id="1735" name="Google Shape;1735;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30"/>
                    <p:cNvGrpSpPr/>
                    <p:nvPr/>
                  </p:nvGrpSpPr>
                  <p:grpSpPr>
                    <a:xfrm>
                      <a:off x="2835388" y="919900"/>
                      <a:ext cx="105525" cy="105450"/>
                      <a:chOff x="2835388" y="919900"/>
                      <a:chExt cx="105525" cy="105450"/>
                    </a:xfrm>
                  </p:grpSpPr>
                  <p:sp>
                    <p:nvSpPr>
                      <p:cNvPr id="1746" name="Google Shape;1746;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30"/>
                    <p:cNvGrpSpPr/>
                    <p:nvPr/>
                  </p:nvGrpSpPr>
                  <p:grpSpPr>
                    <a:xfrm>
                      <a:off x="2067985" y="1261212"/>
                      <a:ext cx="98387" cy="174421"/>
                      <a:chOff x="1956148" y="1098526"/>
                      <a:chExt cx="111600" cy="112537"/>
                    </a:xfrm>
                  </p:grpSpPr>
                  <p:sp>
                    <p:nvSpPr>
                      <p:cNvPr id="1757" name="Google Shape;1757;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30"/>
                    <p:cNvGrpSpPr/>
                    <p:nvPr/>
                  </p:nvGrpSpPr>
                  <p:grpSpPr>
                    <a:xfrm>
                      <a:off x="2224049" y="1261212"/>
                      <a:ext cx="98387" cy="174421"/>
                      <a:chOff x="1956148" y="1098526"/>
                      <a:chExt cx="111600" cy="112537"/>
                    </a:xfrm>
                  </p:grpSpPr>
                  <p:sp>
                    <p:nvSpPr>
                      <p:cNvPr id="1763" name="Google Shape;1763;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30"/>
                    <p:cNvGrpSpPr/>
                    <p:nvPr/>
                  </p:nvGrpSpPr>
                  <p:grpSpPr>
                    <a:xfrm>
                      <a:off x="2380112" y="1261212"/>
                      <a:ext cx="98387" cy="174421"/>
                      <a:chOff x="1956148" y="1098526"/>
                      <a:chExt cx="111600" cy="112537"/>
                    </a:xfrm>
                  </p:grpSpPr>
                  <p:sp>
                    <p:nvSpPr>
                      <p:cNvPr id="1769" name="Google Shape;176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30"/>
                    <p:cNvGrpSpPr/>
                    <p:nvPr/>
                  </p:nvGrpSpPr>
                  <p:grpSpPr>
                    <a:xfrm>
                      <a:off x="2536176" y="1261212"/>
                      <a:ext cx="98387" cy="174421"/>
                      <a:chOff x="1956148" y="1098526"/>
                      <a:chExt cx="111600" cy="112537"/>
                    </a:xfrm>
                  </p:grpSpPr>
                  <p:sp>
                    <p:nvSpPr>
                      <p:cNvPr id="1775" name="Google Shape;177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30"/>
                    <p:cNvGrpSpPr/>
                    <p:nvPr/>
                  </p:nvGrpSpPr>
                  <p:grpSpPr>
                    <a:xfrm>
                      <a:off x="2692239" y="1261212"/>
                      <a:ext cx="98387" cy="174421"/>
                      <a:chOff x="1956148" y="1098526"/>
                      <a:chExt cx="111600" cy="112537"/>
                    </a:xfrm>
                  </p:grpSpPr>
                  <p:sp>
                    <p:nvSpPr>
                      <p:cNvPr id="1781" name="Google Shape;1781;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6" name="Google Shape;1786;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30"/>
                    <p:cNvGrpSpPr/>
                    <p:nvPr/>
                  </p:nvGrpSpPr>
                  <p:grpSpPr>
                    <a:xfrm>
                      <a:off x="2811649" y="1287238"/>
                      <a:ext cx="170100" cy="67800"/>
                      <a:chOff x="2811649" y="1261200"/>
                      <a:chExt cx="170100" cy="67800"/>
                    </a:xfrm>
                  </p:grpSpPr>
                  <p:sp>
                    <p:nvSpPr>
                      <p:cNvPr id="1789" name="Google Shape;1789;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30"/>
                      <p:cNvGrpSpPr/>
                      <p:nvPr/>
                    </p:nvGrpSpPr>
                    <p:grpSpPr>
                      <a:xfrm>
                        <a:off x="2826775" y="1280363"/>
                        <a:ext cx="30300" cy="29475"/>
                        <a:chOff x="2823350" y="1280363"/>
                        <a:chExt cx="30300" cy="29475"/>
                      </a:xfrm>
                    </p:grpSpPr>
                    <p:sp>
                      <p:nvSpPr>
                        <p:cNvPr id="1791" name="Google Shape;1791;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30"/>
                      <p:cNvGrpSpPr/>
                      <p:nvPr/>
                    </p:nvGrpSpPr>
                    <p:grpSpPr>
                      <a:xfrm>
                        <a:off x="2881550" y="1280363"/>
                        <a:ext cx="30300" cy="29475"/>
                        <a:chOff x="2823350" y="1280363"/>
                        <a:chExt cx="30300" cy="29475"/>
                      </a:xfrm>
                    </p:grpSpPr>
                    <p:sp>
                      <p:nvSpPr>
                        <p:cNvPr id="1794" name="Google Shape;179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0"/>
                      <p:cNvGrpSpPr/>
                      <p:nvPr/>
                    </p:nvGrpSpPr>
                    <p:grpSpPr>
                      <a:xfrm>
                        <a:off x="2936325" y="1280363"/>
                        <a:ext cx="30300" cy="29475"/>
                        <a:chOff x="2823350" y="1280363"/>
                        <a:chExt cx="30300" cy="29475"/>
                      </a:xfrm>
                    </p:grpSpPr>
                    <p:sp>
                      <p:nvSpPr>
                        <p:cNvPr id="1797" name="Google Shape;179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9" name="Google Shape;1799;p30"/>
                    <p:cNvGrpSpPr/>
                    <p:nvPr/>
                  </p:nvGrpSpPr>
                  <p:grpSpPr>
                    <a:xfrm>
                      <a:off x="2826775" y="1386975"/>
                      <a:ext cx="30300" cy="29475"/>
                      <a:chOff x="2823350" y="1280363"/>
                      <a:chExt cx="30300" cy="29475"/>
                    </a:xfrm>
                  </p:grpSpPr>
                  <p:sp>
                    <p:nvSpPr>
                      <p:cNvPr id="1800" name="Google Shape;180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30"/>
                    <p:cNvGrpSpPr/>
                    <p:nvPr/>
                  </p:nvGrpSpPr>
                  <p:grpSpPr>
                    <a:xfrm>
                      <a:off x="2881550" y="1386975"/>
                      <a:ext cx="30300" cy="29475"/>
                      <a:chOff x="2823350" y="1280363"/>
                      <a:chExt cx="30300" cy="29475"/>
                    </a:xfrm>
                  </p:grpSpPr>
                  <p:sp>
                    <p:nvSpPr>
                      <p:cNvPr id="1803" name="Google Shape;180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30"/>
                    <p:cNvGrpSpPr/>
                    <p:nvPr/>
                  </p:nvGrpSpPr>
                  <p:grpSpPr>
                    <a:xfrm>
                      <a:off x="2936325" y="1386975"/>
                      <a:ext cx="30300" cy="29475"/>
                      <a:chOff x="2823350" y="1280363"/>
                      <a:chExt cx="30300" cy="29475"/>
                    </a:xfrm>
                  </p:grpSpPr>
                  <p:sp>
                    <p:nvSpPr>
                      <p:cNvPr id="1806" name="Google Shape;180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30"/>
                    <p:cNvGrpSpPr/>
                    <p:nvPr/>
                  </p:nvGrpSpPr>
                  <p:grpSpPr>
                    <a:xfrm>
                      <a:off x="2821775" y="1080988"/>
                      <a:ext cx="174400" cy="174400"/>
                      <a:chOff x="2821775" y="1080988"/>
                      <a:chExt cx="174400" cy="174400"/>
                    </a:xfrm>
                  </p:grpSpPr>
                  <p:sp>
                    <p:nvSpPr>
                      <p:cNvPr id="1809" name="Google Shape;1809;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2" name="Google Shape;1812;p30"/>
                      <p:cNvCxnSpPr>
                        <a:stCxn id="1811" idx="0"/>
                        <a:endCxn id="1809"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13" name="Google Shape;1813;p30"/>
                      <p:cNvCxnSpPr>
                        <a:stCxn id="1811" idx="6"/>
                        <a:endCxn id="1809"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14" name="Google Shape;1814;p30"/>
                      <p:cNvCxnSpPr>
                        <a:stCxn id="1811" idx="7"/>
                        <a:endCxn id="1809"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15" name="Google Shape;1815;p30"/>
                      <p:cNvCxnSpPr>
                        <a:stCxn id="1811" idx="1"/>
                        <a:endCxn id="1809"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16" name="Google Shape;1816;p30"/>
                      <p:cNvCxnSpPr>
                        <a:stCxn id="1811" idx="2"/>
                        <a:endCxn id="1809"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17" name="Google Shape;1817;p30"/>
                      <p:cNvCxnSpPr>
                        <a:stCxn id="1811" idx="3"/>
                        <a:endCxn id="1809"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18" name="Google Shape;1818;p30"/>
                      <p:cNvCxnSpPr>
                        <a:stCxn id="1811" idx="4"/>
                        <a:endCxn id="1809"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19" name="Google Shape;1819;p30"/>
                      <p:cNvCxnSpPr>
                        <a:stCxn id="1811" idx="5"/>
                        <a:endCxn id="1809"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820" name="Google Shape;1820;p30"/>
                  <p:cNvGrpSpPr/>
                  <p:nvPr/>
                </p:nvGrpSpPr>
                <p:grpSpPr>
                  <a:xfrm>
                    <a:off x="1634355" y="1418301"/>
                    <a:ext cx="1420983" cy="907026"/>
                    <a:chOff x="1851288" y="1569750"/>
                    <a:chExt cx="1191900" cy="760800"/>
                  </a:xfrm>
                </p:grpSpPr>
                <p:sp>
                  <p:nvSpPr>
                    <p:cNvPr id="1821" name="Google Shape;1821;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30"/>
                    <p:cNvGrpSpPr/>
                    <p:nvPr/>
                  </p:nvGrpSpPr>
                  <p:grpSpPr>
                    <a:xfrm>
                      <a:off x="2491554" y="1627594"/>
                      <a:ext cx="477033" cy="87176"/>
                      <a:chOff x="2594360" y="1659550"/>
                      <a:chExt cx="374290" cy="68400"/>
                    </a:xfrm>
                  </p:grpSpPr>
                  <p:sp>
                    <p:nvSpPr>
                      <p:cNvPr id="1824" name="Google Shape;1824;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0"/>
                      <p:cNvGrpSpPr/>
                      <p:nvPr/>
                    </p:nvGrpSpPr>
                    <p:grpSpPr>
                      <a:xfrm>
                        <a:off x="2594360" y="1660525"/>
                        <a:ext cx="296325" cy="67425"/>
                        <a:chOff x="2835388" y="919900"/>
                        <a:chExt cx="105525" cy="67425"/>
                      </a:xfrm>
                    </p:grpSpPr>
                    <p:sp>
                      <p:nvSpPr>
                        <p:cNvPr id="1826" name="Google Shape;1826;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2" name="Google Shape;1832;p30"/>
                    <p:cNvGrpSpPr/>
                    <p:nvPr/>
                  </p:nvGrpSpPr>
                  <p:grpSpPr>
                    <a:xfrm>
                      <a:off x="2779071" y="1771549"/>
                      <a:ext cx="187550" cy="187550"/>
                      <a:chOff x="2821775" y="1080988"/>
                      <a:chExt cx="174400" cy="174400"/>
                    </a:xfrm>
                  </p:grpSpPr>
                  <p:sp>
                    <p:nvSpPr>
                      <p:cNvPr id="1833" name="Google Shape;1833;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6" name="Google Shape;1836;p30"/>
                      <p:cNvCxnSpPr>
                        <a:stCxn id="1835" idx="0"/>
                        <a:endCxn id="1833"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37" name="Google Shape;1837;p30"/>
                      <p:cNvCxnSpPr>
                        <a:stCxn id="1835" idx="6"/>
                        <a:endCxn id="1833"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38" name="Google Shape;1838;p30"/>
                      <p:cNvCxnSpPr>
                        <a:stCxn id="1835" idx="7"/>
                        <a:endCxn id="1833"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39" name="Google Shape;1839;p30"/>
                      <p:cNvCxnSpPr>
                        <a:stCxn id="1835" idx="1"/>
                        <a:endCxn id="1833"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40" name="Google Shape;1840;p30"/>
                      <p:cNvCxnSpPr>
                        <a:stCxn id="1835" idx="2"/>
                        <a:endCxn id="1833"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41" name="Google Shape;1841;p30"/>
                      <p:cNvCxnSpPr>
                        <a:stCxn id="1835" idx="3"/>
                        <a:endCxn id="1833"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42" name="Google Shape;1842;p30"/>
                      <p:cNvCxnSpPr>
                        <a:stCxn id="1835" idx="4"/>
                        <a:endCxn id="1833"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43" name="Google Shape;1843;p30"/>
                      <p:cNvCxnSpPr>
                        <a:stCxn id="1835" idx="5"/>
                        <a:endCxn id="1833"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844" name="Google Shape;1844;p30"/>
                    <p:cNvGrpSpPr/>
                    <p:nvPr/>
                  </p:nvGrpSpPr>
                  <p:grpSpPr>
                    <a:xfrm>
                      <a:off x="2779071" y="2015899"/>
                      <a:ext cx="187550" cy="187550"/>
                      <a:chOff x="2821775" y="1080988"/>
                      <a:chExt cx="174400" cy="174400"/>
                    </a:xfrm>
                  </p:grpSpPr>
                  <p:sp>
                    <p:nvSpPr>
                      <p:cNvPr id="1845" name="Google Shape;1845;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8" name="Google Shape;1848;p30"/>
                      <p:cNvCxnSpPr>
                        <a:stCxn id="1847" idx="0"/>
                        <a:endCxn id="1845"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49" name="Google Shape;1849;p30"/>
                      <p:cNvCxnSpPr>
                        <a:stCxn id="1847" idx="6"/>
                        <a:endCxn id="1845"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50" name="Google Shape;1850;p30"/>
                      <p:cNvCxnSpPr>
                        <a:stCxn id="1847" idx="7"/>
                        <a:endCxn id="1845"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51" name="Google Shape;1851;p30"/>
                      <p:cNvCxnSpPr>
                        <a:stCxn id="1847" idx="1"/>
                        <a:endCxn id="1845"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52" name="Google Shape;1852;p30"/>
                      <p:cNvCxnSpPr>
                        <a:stCxn id="1847" idx="2"/>
                        <a:endCxn id="1845"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53" name="Google Shape;1853;p30"/>
                      <p:cNvCxnSpPr>
                        <a:stCxn id="1847" idx="3"/>
                        <a:endCxn id="1845"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54" name="Google Shape;1854;p30"/>
                      <p:cNvCxnSpPr>
                        <a:stCxn id="1847" idx="4"/>
                        <a:endCxn id="1845"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55" name="Google Shape;1855;p30"/>
                      <p:cNvCxnSpPr>
                        <a:stCxn id="1847" idx="5"/>
                        <a:endCxn id="1845"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856" name="Google Shape;1856;p30"/>
                    <p:cNvGrpSpPr/>
                    <p:nvPr/>
                  </p:nvGrpSpPr>
                  <p:grpSpPr>
                    <a:xfrm>
                      <a:off x="1912103" y="1771547"/>
                      <a:ext cx="813250" cy="433400"/>
                      <a:chOff x="1912103" y="1771547"/>
                      <a:chExt cx="813250" cy="433400"/>
                    </a:xfrm>
                  </p:grpSpPr>
                  <p:grpSp>
                    <p:nvGrpSpPr>
                      <p:cNvPr id="1857" name="Google Shape;1857;p30"/>
                      <p:cNvGrpSpPr/>
                      <p:nvPr/>
                    </p:nvGrpSpPr>
                    <p:grpSpPr>
                      <a:xfrm>
                        <a:off x="1912103" y="1771547"/>
                        <a:ext cx="786675" cy="25800"/>
                        <a:chOff x="1912103" y="1771547"/>
                        <a:chExt cx="786675" cy="25800"/>
                      </a:xfrm>
                    </p:grpSpPr>
                    <p:sp>
                      <p:nvSpPr>
                        <p:cNvPr id="1858" name="Google Shape;185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0"/>
                      <p:cNvGrpSpPr/>
                      <p:nvPr/>
                    </p:nvGrpSpPr>
                    <p:grpSpPr>
                      <a:xfrm>
                        <a:off x="1938678" y="1816836"/>
                        <a:ext cx="786675" cy="25800"/>
                        <a:chOff x="1912103" y="1771547"/>
                        <a:chExt cx="786675" cy="25800"/>
                      </a:xfrm>
                    </p:grpSpPr>
                    <p:sp>
                      <p:nvSpPr>
                        <p:cNvPr id="1875" name="Google Shape;187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30"/>
                      <p:cNvGrpSpPr/>
                      <p:nvPr/>
                    </p:nvGrpSpPr>
                    <p:grpSpPr>
                      <a:xfrm>
                        <a:off x="1912103" y="1862125"/>
                        <a:ext cx="786675" cy="25800"/>
                        <a:chOff x="1912103" y="1771547"/>
                        <a:chExt cx="786675" cy="25800"/>
                      </a:xfrm>
                    </p:grpSpPr>
                    <p:sp>
                      <p:nvSpPr>
                        <p:cNvPr id="1892" name="Google Shape;189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0"/>
                      <p:cNvGrpSpPr/>
                      <p:nvPr/>
                    </p:nvGrpSpPr>
                    <p:grpSpPr>
                      <a:xfrm>
                        <a:off x="1938678" y="1907414"/>
                        <a:ext cx="786675" cy="25800"/>
                        <a:chOff x="1912103" y="1771547"/>
                        <a:chExt cx="786675" cy="25800"/>
                      </a:xfrm>
                    </p:grpSpPr>
                    <p:sp>
                      <p:nvSpPr>
                        <p:cNvPr id="1909" name="Google Shape;190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30"/>
                      <p:cNvGrpSpPr/>
                      <p:nvPr/>
                    </p:nvGrpSpPr>
                    <p:grpSpPr>
                      <a:xfrm>
                        <a:off x="1912103" y="1952703"/>
                        <a:ext cx="786675" cy="25800"/>
                        <a:chOff x="1912103" y="1771547"/>
                        <a:chExt cx="786675" cy="25800"/>
                      </a:xfrm>
                    </p:grpSpPr>
                    <p:sp>
                      <p:nvSpPr>
                        <p:cNvPr id="1926" name="Google Shape;192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0"/>
                      <p:cNvGrpSpPr/>
                      <p:nvPr/>
                    </p:nvGrpSpPr>
                    <p:grpSpPr>
                      <a:xfrm>
                        <a:off x="1938678" y="1997992"/>
                        <a:ext cx="786675" cy="25800"/>
                        <a:chOff x="1912103" y="1771547"/>
                        <a:chExt cx="786675" cy="25800"/>
                      </a:xfrm>
                    </p:grpSpPr>
                    <p:sp>
                      <p:nvSpPr>
                        <p:cNvPr id="1943" name="Google Shape;194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30"/>
                      <p:cNvGrpSpPr/>
                      <p:nvPr/>
                    </p:nvGrpSpPr>
                    <p:grpSpPr>
                      <a:xfrm>
                        <a:off x="1912103" y="2043281"/>
                        <a:ext cx="786675" cy="25800"/>
                        <a:chOff x="1912103" y="1771547"/>
                        <a:chExt cx="786675" cy="25800"/>
                      </a:xfrm>
                    </p:grpSpPr>
                    <p:sp>
                      <p:nvSpPr>
                        <p:cNvPr id="1960" name="Google Shape;196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30"/>
                      <p:cNvGrpSpPr/>
                      <p:nvPr/>
                    </p:nvGrpSpPr>
                    <p:grpSpPr>
                      <a:xfrm>
                        <a:off x="1938678" y="2088570"/>
                        <a:ext cx="786675" cy="25800"/>
                        <a:chOff x="1912103" y="1771547"/>
                        <a:chExt cx="786675" cy="25800"/>
                      </a:xfrm>
                    </p:grpSpPr>
                    <p:sp>
                      <p:nvSpPr>
                        <p:cNvPr id="1977" name="Google Shape;197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30"/>
                      <p:cNvGrpSpPr/>
                      <p:nvPr/>
                    </p:nvGrpSpPr>
                    <p:grpSpPr>
                      <a:xfrm>
                        <a:off x="1912103" y="2133859"/>
                        <a:ext cx="786675" cy="25800"/>
                        <a:chOff x="1912103" y="1771547"/>
                        <a:chExt cx="786675" cy="25800"/>
                      </a:xfrm>
                    </p:grpSpPr>
                    <p:sp>
                      <p:nvSpPr>
                        <p:cNvPr id="1994" name="Google Shape;199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0"/>
                      <p:cNvGrpSpPr/>
                      <p:nvPr/>
                    </p:nvGrpSpPr>
                    <p:grpSpPr>
                      <a:xfrm>
                        <a:off x="1938678" y="2179147"/>
                        <a:ext cx="786675" cy="25800"/>
                        <a:chOff x="1912103" y="1771547"/>
                        <a:chExt cx="786675" cy="25800"/>
                      </a:xfrm>
                    </p:grpSpPr>
                    <p:sp>
                      <p:nvSpPr>
                        <p:cNvPr id="2011" name="Google Shape;201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7" name="Google Shape;2027;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30"/>
                  <p:cNvGrpSpPr/>
                  <p:nvPr/>
                </p:nvGrpSpPr>
                <p:grpSpPr>
                  <a:xfrm>
                    <a:off x="1634355" y="2390799"/>
                    <a:ext cx="1420983" cy="907026"/>
                    <a:chOff x="1851288" y="768725"/>
                    <a:chExt cx="1191900" cy="760800"/>
                  </a:xfrm>
                </p:grpSpPr>
                <p:sp>
                  <p:nvSpPr>
                    <p:cNvPr id="2031" name="Google Shape;2031;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30"/>
                    <p:cNvGrpSpPr/>
                    <p:nvPr/>
                  </p:nvGrpSpPr>
                  <p:grpSpPr>
                    <a:xfrm>
                      <a:off x="1911922" y="1261212"/>
                      <a:ext cx="98387" cy="174421"/>
                      <a:chOff x="1956148" y="1098526"/>
                      <a:chExt cx="111600" cy="112537"/>
                    </a:xfrm>
                  </p:grpSpPr>
                  <p:sp>
                    <p:nvSpPr>
                      <p:cNvPr id="2035" name="Google Shape;203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30"/>
                    <p:cNvGrpSpPr/>
                    <p:nvPr/>
                  </p:nvGrpSpPr>
                  <p:grpSpPr>
                    <a:xfrm>
                      <a:off x="1983246" y="942647"/>
                      <a:ext cx="736405" cy="53301"/>
                      <a:chOff x="1944675" y="933750"/>
                      <a:chExt cx="418650" cy="30300"/>
                    </a:xfrm>
                  </p:grpSpPr>
                  <p:sp>
                    <p:nvSpPr>
                      <p:cNvPr id="2041" name="Google Shape;2041;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30"/>
                    <p:cNvGrpSpPr/>
                    <p:nvPr/>
                  </p:nvGrpSpPr>
                  <p:grpSpPr>
                    <a:xfrm>
                      <a:off x="2835388" y="919900"/>
                      <a:ext cx="105525" cy="105450"/>
                      <a:chOff x="2835388" y="919900"/>
                      <a:chExt cx="105525" cy="105450"/>
                    </a:xfrm>
                  </p:grpSpPr>
                  <p:sp>
                    <p:nvSpPr>
                      <p:cNvPr id="2052" name="Google Shape;2052;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1" name="Google Shape;2061;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30"/>
                    <p:cNvGrpSpPr/>
                    <p:nvPr/>
                  </p:nvGrpSpPr>
                  <p:grpSpPr>
                    <a:xfrm>
                      <a:off x="2067985" y="1261212"/>
                      <a:ext cx="98387" cy="174421"/>
                      <a:chOff x="1956148" y="1098526"/>
                      <a:chExt cx="111600" cy="112537"/>
                    </a:xfrm>
                  </p:grpSpPr>
                  <p:sp>
                    <p:nvSpPr>
                      <p:cNvPr id="2063" name="Google Shape;2063;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30"/>
                    <p:cNvGrpSpPr/>
                    <p:nvPr/>
                  </p:nvGrpSpPr>
                  <p:grpSpPr>
                    <a:xfrm>
                      <a:off x="2224049" y="1261212"/>
                      <a:ext cx="98387" cy="174421"/>
                      <a:chOff x="1956148" y="1098526"/>
                      <a:chExt cx="111600" cy="112537"/>
                    </a:xfrm>
                  </p:grpSpPr>
                  <p:sp>
                    <p:nvSpPr>
                      <p:cNvPr id="2069" name="Google Shape;206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30"/>
                    <p:cNvGrpSpPr/>
                    <p:nvPr/>
                  </p:nvGrpSpPr>
                  <p:grpSpPr>
                    <a:xfrm>
                      <a:off x="2380112" y="1261212"/>
                      <a:ext cx="98387" cy="174421"/>
                      <a:chOff x="1956148" y="1098526"/>
                      <a:chExt cx="111600" cy="112537"/>
                    </a:xfrm>
                  </p:grpSpPr>
                  <p:sp>
                    <p:nvSpPr>
                      <p:cNvPr id="2075" name="Google Shape;207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30"/>
                    <p:cNvGrpSpPr/>
                    <p:nvPr/>
                  </p:nvGrpSpPr>
                  <p:grpSpPr>
                    <a:xfrm>
                      <a:off x="2536176" y="1261212"/>
                      <a:ext cx="98387" cy="174421"/>
                      <a:chOff x="1956148" y="1098526"/>
                      <a:chExt cx="111600" cy="112537"/>
                    </a:xfrm>
                  </p:grpSpPr>
                  <p:sp>
                    <p:nvSpPr>
                      <p:cNvPr id="2081" name="Google Shape;2081;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0"/>
                    <p:cNvGrpSpPr/>
                    <p:nvPr/>
                  </p:nvGrpSpPr>
                  <p:grpSpPr>
                    <a:xfrm>
                      <a:off x="2692239" y="1261212"/>
                      <a:ext cx="98387" cy="174421"/>
                      <a:chOff x="1956148" y="1098526"/>
                      <a:chExt cx="111600" cy="112537"/>
                    </a:xfrm>
                  </p:grpSpPr>
                  <p:sp>
                    <p:nvSpPr>
                      <p:cNvPr id="2087" name="Google Shape;2087;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2" name="Google Shape;2092;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30"/>
                    <p:cNvGrpSpPr/>
                    <p:nvPr/>
                  </p:nvGrpSpPr>
                  <p:grpSpPr>
                    <a:xfrm>
                      <a:off x="2811649" y="1287238"/>
                      <a:ext cx="170100" cy="67800"/>
                      <a:chOff x="2811649" y="1261200"/>
                      <a:chExt cx="170100" cy="67800"/>
                    </a:xfrm>
                  </p:grpSpPr>
                  <p:sp>
                    <p:nvSpPr>
                      <p:cNvPr id="2095" name="Google Shape;2095;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0"/>
                      <p:cNvGrpSpPr/>
                      <p:nvPr/>
                    </p:nvGrpSpPr>
                    <p:grpSpPr>
                      <a:xfrm>
                        <a:off x="2826775" y="1280363"/>
                        <a:ext cx="30300" cy="29475"/>
                        <a:chOff x="2823350" y="1280363"/>
                        <a:chExt cx="30300" cy="29475"/>
                      </a:xfrm>
                    </p:grpSpPr>
                    <p:sp>
                      <p:nvSpPr>
                        <p:cNvPr id="2097" name="Google Shape;209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30"/>
                      <p:cNvGrpSpPr/>
                      <p:nvPr/>
                    </p:nvGrpSpPr>
                    <p:grpSpPr>
                      <a:xfrm>
                        <a:off x="2881550" y="1280363"/>
                        <a:ext cx="30300" cy="29475"/>
                        <a:chOff x="2823350" y="1280363"/>
                        <a:chExt cx="30300" cy="29475"/>
                      </a:xfrm>
                    </p:grpSpPr>
                    <p:sp>
                      <p:nvSpPr>
                        <p:cNvPr id="2100" name="Google Shape;210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30"/>
                      <p:cNvGrpSpPr/>
                      <p:nvPr/>
                    </p:nvGrpSpPr>
                    <p:grpSpPr>
                      <a:xfrm>
                        <a:off x="2936325" y="1280363"/>
                        <a:ext cx="30300" cy="29475"/>
                        <a:chOff x="2823350" y="1280363"/>
                        <a:chExt cx="30300" cy="29475"/>
                      </a:xfrm>
                    </p:grpSpPr>
                    <p:sp>
                      <p:nvSpPr>
                        <p:cNvPr id="2103" name="Google Shape;210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5" name="Google Shape;2105;p30"/>
                    <p:cNvGrpSpPr/>
                    <p:nvPr/>
                  </p:nvGrpSpPr>
                  <p:grpSpPr>
                    <a:xfrm>
                      <a:off x="2826775" y="1386975"/>
                      <a:ext cx="30300" cy="29475"/>
                      <a:chOff x="2823350" y="1280363"/>
                      <a:chExt cx="30300" cy="29475"/>
                    </a:xfrm>
                  </p:grpSpPr>
                  <p:sp>
                    <p:nvSpPr>
                      <p:cNvPr id="2106" name="Google Shape;210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0"/>
                    <p:cNvGrpSpPr/>
                    <p:nvPr/>
                  </p:nvGrpSpPr>
                  <p:grpSpPr>
                    <a:xfrm>
                      <a:off x="2881550" y="1386975"/>
                      <a:ext cx="30300" cy="29475"/>
                      <a:chOff x="2823350" y="1280363"/>
                      <a:chExt cx="30300" cy="29475"/>
                    </a:xfrm>
                  </p:grpSpPr>
                  <p:sp>
                    <p:nvSpPr>
                      <p:cNvPr id="2109" name="Google Shape;2109;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30"/>
                    <p:cNvGrpSpPr/>
                    <p:nvPr/>
                  </p:nvGrpSpPr>
                  <p:grpSpPr>
                    <a:xfrm>
                      <a:off x="2936325" y="1386975"/>
                      <a:ext cx="30300" cy="29475"/>
                      <a:chOff x="2823350" y="1280363"/>
                      <a:chExt cx="30300" cy="29475"/>
                    </a:xfrm>
                  </p:grpSpPr>
                  <p:sp>
                    <p:nvSpPr>
                      <p:cNvPr id="2112" name="Google Shape;2112;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0"/>
                    <p:cNvGrpSpPr/>
                    <p:nvPr/>
                  </p:nvGrpSpPr>
                  <p:grpSpPr>
                    <a:xfrm>
                      <a:off x="2821775" y="1080988"/>
                      <a:ext cx="174400" cy="174400"/>
                      <a:chOff x="2821775" y="1080988"/>
                      <a:chExt cx="174400" cy="174400"/>
                    </a:xfrm>
                  </p:grpSpPr>
                  <p:sp>
                    <p:nvSpPr>
                      <p:cNvPr id="2115" name="Google Shape;2115;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8" name="Google Shape;2118;p30"/>
                      <p:cNvCxnSpPr>
                        <a:stCxn id="2117" idx="0"/>
                        <a:endCxn id="2115"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19" name="Google Shape;2119;p30"/>
                      <p:cNvCxnSpPr>
                        <a:stCxn id="2117" idx="6"/>
                        <a:endCxn id="2115"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20" name="Google Shape;2120;p30"/>
                      <p:cNvCxnSpPr>
                        <a:stCxn id="2117" idx="7"/>
                        <a:endCxn id="2115"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21" name="Google Shape;2121;p30"/>
                      <p:cNvCxnSpPr>
                        <a:stCxn id="2117" idx="1"/>
                        <a:endCxn id="2115"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22" name="Google Shape;2122;p30"/>
                      <p:cNvCxnSpPr>
                        <a:stCxn id="2117" idx="2"/>
                        <a:endCxn id="2115"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23" name="Google Shape;2123;p30"/>
                      <p:cNvCxnSpPr>
                        <a:stCxn id="2117" idx="3"/>
                        <a:endCxn id="2115"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24" name="Google Shape;2124;p30"/>
                      <p:cNvCxnSpPr>
                        <a:stCxn id="2117" idx="4"/>
                        <a:endCxn id="2115"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25" name="Google Shape;2125;p30"/>
                      <p:cNvCxnSpPr>
                        <a:stCxn id="2117" idx="5"/>
                        <a:endCxn id="2115"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2126" name="Google Shape;2126;p30"/>
                  <p:cNvGrpSpPr/>
                  <p:nvPr/>
                </p:nvGrpSpPr>
                <p:grpSpPr>
                  <a:xfrm>
                    <a:off x="1634355" y="3345781"/>
                    <a:ext cx="1420983" cy="907026"/>
                    <a:chOff x="1851288" y="1569750"/>
                    <a:chExt cx="1191900" cy="760800"/>
                  </a:xfrm>
                </p:grpSpPr>
                <p:sp>
                  <p:nvSpPr>
                    <p:cNvPr id="2127" name="Google Shape;2127;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30"/>
                    <p:cNvGrpSpPr/>
                    <p:nvPr/>
                  </p:nvGrpSpPr>
                  <p:grpSpPr>
                    <a:xfrm>
                      <a:off x="2491554" y="1627594"/>
                      <a:ext cx="477033" cy="87176"/>
                      <a:chOff x="2594360" y="1659550"/>
                      <a:chExt cx="374290" cy="68400"/>
                    </a:xfrm>
                  </p:grpSpPr>
                  <p:sp>
                    <p:nvSpPr>
                      <p:cNvPr id="2130" name="Google Shape;2130;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 name="Google Shape;2131;p30"/>
                      <p:cNvGrpSpPr/>
                      <p:nvPr/>
                    </p:nvGrpSpPr>
                    <p:grpSpPr>
                      <a:xfrm>
                        <a:off x="2594360" y="1660525"/>
                        <a:ext cx="296325" cy="67425"/>
                        <a:chOff x="2835388" y="919900"/>
                        <a:chExt cx="105525" cy="67425"/>
                      </a:xfrm>
                    </p:grpSpPr>
                    <p:sp>
                      <p:nvSpPr>
                        <p:cNvPr id="2132" name="Google Shape;2132;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8" name="Google Shape;2138;p30"/>
                    <p:cNvGrpSpPr/>
                    <p:nvPr/>
                  </p:nvGrpSpPr>
                  <p:grpSpPr>
                    <a:xfrm>
                      <a:off x="2779071" y="1771549"/>
                      <a:ext cx="187550" cy="187550"/>
                      <a:chOff x="2821775" y="1080988"/>
                      <a:chExt cx="174400" cy="174400"/>
                    </a:xfrm>
                  </p:grpSpPr>
                  <p:sp>
                    <p:nvSpPr>
                      <p:cNvPr id="2139" name="Google Shape;2139;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30"/>
                      <p:cNvCxnSpPr>
                        <a:stCxn id="2141" idx="0"/>
                        <a:endCxn id="2139"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43" name="Google Shape;2143;p30"/>
                      <p:cNvCxnSpPr>
                        <a:stCxn id="2141" idx="6"/>
                        <a:endCxn id="2139"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44" name="Google Shape;2144;p30"/>
                      <p:cNvCxnSpPr>
                        <a:stCxn id="2141" idx="7"/>
                        <a:endCxn id="2139"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45" name="Google Shape;2145;p30"/>
                      <p:cNvCxnSpPr>
                        <a:stCxn id="2141" idx="1"/>
                        <a:endCxn id="2139"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30"/>
                      <p:cNvCxnSpPr>
                        <a:stCxn id="2141" idx="2"/>
                        <a:endCxn id="2139"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0"/>
                      <p:cNvCxnSpPr>
                        <a:stCxn id="2141" idx="3"/>
                        <a:endCxn id="2139"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0"/>
                      <p:cNvCxnSpPr>
                        <a:stCxn id="2141" idx="4"/>
                        <a:endCxn id="2139"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49" name="Google Shape;2149;p30"/>
                      <p:cNvCxnSpPr>
                        <a:stCxn id="2141" idx="5"/>
                        <a:endCxn id="2139"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150" name="Google Shape;2150;p30"/>
                    <p:cNvGrpSpPr/>
                    <p:nvPr/>
                  </p:nvGrpSpPr>
                  <p:grpSpPr>
                    <a:xfrm>
                      <a:off x="2779071" y="2015899"/>
                      <a:ext cx="187550" cy="187550"/>
                      <a:chOff x="2821775" y="1080988"/>
                      <a:chExt cx="174400" cy="174400"/>
                    </a:xfrm>
                  </p:grpSpPr>
                  <p:sp>
                    <p:nvSpPr>
                      <p:cNvPr id="2151" name="Google Shape;2151;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4" name="Google Shape;2154;p30"/>
                      <p:cNvCxnSpPr>
                        <a:stCxn id="2153" idx="0"/>
                        <a:endCxn id="2151"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55" name="Google Shape;2155;p30"/>
                      <p:cNvCxnSpPr>
                        <a:stCxn id="2153" idx="6"/>
                        <a:endCxn id="2151"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56" name="Google Shape;2156;p30"/>
                      <p:cNvCxnSpPr>
                        <a:stCxn id="2153" idx="7"/>
                        <a:endCxn id="2151"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57" name="Google Shape;2157;p30"/>
                      <p:cNvCxnSpPr>
                        <a:stCxn id="2153" idx="1"/>
                        <a:endCxn id="2151"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58" name="Google Shape;2158;p30"/>
                      <p:cNvCxnSpPr>
                        <a:stCxn id="2153" idx="2"/>
                        <a:endCxn id="2151"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59" name="Google Shape;2159;p30"/>
                      <p:cNvCxnSpPr>
                        <a:stCxn id="2153" idx="3"/>
                        <a:endCxn id="2151"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60" name="Google Shape;2160;p30"/>
                      <p:cNvCxnSpPr>
                        <a:stCxn id="2153" idx="4"/>
                        <a:endCxn id="2151"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61" name="Google Shape;2161;p30"/>
                      <p:cNvCxnSpPr>
                        <a:stCxn id="2153" idx="5"/>
                        <a:endCxn id="2151"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162" name="Google Shape;2162;p30"/>
                    <p:cNvGrpSpPr/>
                    <p:nvPr/>
                  </p:nvGrpSpPr>
                  <p:grpSpPr>
                    <a:xfrm>
                      <a:off x="1912103" y="1771547"/>
                      <a:ext cx="813250" cy="433400"/>
                      <a:chOff x="1912103" y="1771547"/>
                      <a:chExt cx="813250" cy="433400"/>
                    </a:xfrm>
                  </p:grpSpPr>
                  <p:grpSp>
                    <p:nvGrpSpPr>
                      <p:cNvPr id="2163" name="Google Shape;2163;p30"/>
                      <p:cNvGrpSpPr/>
                      <p:nvPr/>
                    </p:nvGrpSpPr>
                    <p:grpSpPr>
                      <a:xfrm>
                        <a:off x="1912103" y="1771547"/>
                        <a:ext cx="786675" cy="25800"/>
                        <a:chOff x="1912103" y="1771547"/>
                        <a:chExt cx="786675" cy="25800"/>
                      </a:xfrm>
                    </p:grpSpPr>
                    <p:sp>
                      <p:nvSpPr>
                        <p:cNvPr id="2164" name="Google Shape;216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30"/>
                      <p:cNvGrpSpPr/>
                      <p:nvPr/>
                    </p:nvGrpSpPr>
                    <p:grpSpPr>
                      <a:xfrm>
                        <a:off x="1938678" y="1816836"/>
                        <a:ext cx="786675" cy="25800"/>
                        <a:chOff x="1912103" y="1771547"/>
                        <a:chExt cx="786675" cy="25800"/>
                      </a:xfrm>
                    </p:grpSpPr>
                    <p:sp>
                      <p:nvSpPr>
                        <p:cNvPr id="2181" name="Google Shape;218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30"/>
                      <p:cNvGrpSpPr/>
                      <p:nvPr/>
                    </p:nvGrpSpPr>
                    <p:grpSpPr>
                      <a:xfrm>
                        <a:off x="1912103" y="1862125"/>
                        <a:ext cx="786675" cy="25800"/>
                        <a:chOff x="1912103" y="1771547"/>
                        <a:chExt cx="786675" cy="25800"/>
                      </a:xfrm>
                    </p:grpSpPr>
                    <p:sp>
                      <p:nvSpPr>
                        <p:cNvPr id="2198" name="Google Shape;219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30"/>
                      <p:cNvGrpSpPr/>
                      <p:nvPr/>
                    </p:nvGrpSpPr>
                    <p:grpSpPr>
                      <a:xfrm>
                        <a:off x="1938678" y="1907414"/>
                        <a:ext cx="786675" cy="25800"/>
                        <a:chOff x="1912103" y="1771547"/>
                        <a:chExt cx="786675" cy="25800"/>
                      </a:xfrm>
                    </p:grpSpPr>
                    <p:sp>
                      <p:nvSpPr>
                        <p:cNvPr id="2215" name="Google Shape;221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30"/>
                      <p:cNvGrpSpPr/>
                      <p:nvPr/>
                    </p:nvGrpSpPr>
                    <p:grpSpPr>
                      <a:xfrm>
                        <a:off x="1912103" y="1952703"/>
                        <a:ext cx="786675" cy="25800"/>
                        <a:chOff x="1912103" y="1771547"/>
                        <a:chExt cx="786675" cy="25800"/>
                      </a:xfrm>
                    </p:grpSpPr>
                    <p:sp>
                      <p:nvSpPr>
                        <p:cNvPr id="2232" name="Google Shape;223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30"/>
                      <p:cNvGrpSpPr/>
                      <p:nvPr/>
                    </p:nvGrpSpPr>
                    <p:grpSpPr>
                      <a:xfrm>
                        <a:off x="1938678" y="1997992"/>
                        <a:ext cx="786675" cy="25800"/>
                        <a:chOff x="1912103" y="1771547"/>
                        <a:chExt cx="786675" cy="25800"/>
                      </a:xfrm>
                    </p:grpSpPr>
                    <p:sp>
                      <p:nvSpPr>
                        <p:cNvPr id="2249" name="Google Shape;224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30"/>
                      <p:cNvGrpSpPr/>
                      <p:nvPr/>
                    </p:nvGrpSpPr>
                    <p:grpSpPr>
                      <a:xfrm>
                        <a:off x="1912103" y="2043281"/>
                        <a:ext cx="786675" cy="25800"/>
                        <a:chOff x="1912103" y="1771547"/>
                        <a:chExt cx="786675" cy="25800"/>
                      </a:xfrm>
                    </p:grpSpPr>
                    <p:sp>
                      <p:nvSpPr>
                        <p:cNvPr id="2266" name="Google Shape;226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30"/>
                      <p:cNvGrpSpPr/>
                      <p:nvPr/>
                    </p:nvGrpSpPr>
                    <p:grpSpPr>
                      <a:xfrm>
                        <a:off x="1938678" y="2088570"/>
                        <a:ext cx="786675" cy="25800"/>
                        <a:chOff x="1912103" y="1771547"/>
                        <a:chExt cx="786675" cy="25800"/>
                      </a:xfrm>
                    </p:grpSpPr>
                    <p:sp>
                      <p:nvSpPr>
                        <p:cNvPr id="2283" name="Google Shape;228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30"/>
                      <p:cNvGrpSpPr/>
                      <p:nvPr/>
                    </p:nvGrpSpPr>
                    <p:grpSpPr>
                      <a:xfrm>
                        <a:off x="1912103" y="2133859"/>
                        <a:ext cx="786675" cy="25800"/>
                        <a:chOff x="1912103" y="1771547"/>
                        <a:chExt cx="786675" cy="25800"/>
                      </a:xfrm>
                    </p:grpSpPr>
                    <p:sp>
                      <p:nvSpPr>
                        <p:cNvPr id="2300" name="Google Shape;230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30"/>
                      <p:cNvGrpSpPr/>
                      <p:nvPr/>
                    </p:nvGrpSpPr>
                    <p:grpSpPr>
                      <a:xfrm>
                        <a:off x="1938678" y="2179147"/>
                        <a:ext cx="786675" cy="25800"/>
                        <a:chOff x="1912103" y="1771547"/>
                        <a:chExt cx="786675" cy="25800"/>
                      </a:xfrm>
                    </p:grpSpPr>
                    <p:sp>
                      <p:nvSpPr>
                        <p:cNvPr id="2317" name="Google Shape;231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3" name="Google Shape;2333;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6" name="Google Shape;2336;p30"/>
                <p:cNvGrpSpPr/>
                <p:nvPr/>
              </p:nvGrpSpPr>
              <p:grpSpPr>
                <a:xfrm>
                  <a:off x="1634350" y="4002324"/>
                  <a:ext cx="1269600" cy="162600"/>
                  <a:chOff x="1634350" y="4002324"/>
                  <a:chExt cx="1269600" cy="162600"/>
                </a:xfrm>
              </p:grpSpPr>
              <p:sp>
                <p:nvSpPr>
                  <p:cNvPr id="2337" name="Google Shape;2337;p30"/>
                  <p:cNvSpPr/>
                  <p:nvPr/>
                </p:nvSpPr>
                <p:spPr>
                  <a:xfrm>
                    <a:off x="1634350" y="4002324"/>
                    <a:ext cx="1269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30"/>
                  <p:cNvGrpSpPr/>
                  <p:nvPr/>
                </p:nvGrpSpPr>
                <p:grpSpPr>
                  <a:xfrm>
                    <a:off x="1657932" y="4031216"/>
                    <a:ext cx="1222424" cy="104804"/>
                    <a:chOff x="1657932" y="4031216"/>
                    <a:chExt cx="1222424" cy="104804"/>
                  </a:xfrm>
                </p:grpSpPr>
                <p:grpSp>
                  <p:nvGrpSpPr>
                    <p:cNvPr id="2339" name="Google Shape;2339;p30"/>
                    <p:cNvGrpSpPr/>
                    <p:nvPr/>
                  </p:nvGrpSpPr>
                  <p:grpSpPr>
                    <a:xfrm rot="-5400000">
                      <a:off x="1698430" y="3990718"/>
                      <a:ext cx="104804" cy="185799"/>
                      <a:chOff x="1956148" y="1098526"/>
                      <a:chExt cx="111600" cy="112537"/>
                    </a:xfrm>
                  </p:grpSpPr>
                  <p:sp>
                    <p:nvSpPr>
                      <p:cNvPr id="2340" name="Google Shape;2340;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30"/>
                    <p:cNvGrpSpPr/>
                    <p:nvPr/>
                  </p:nvGrpSpPr>
                  <p:grpSpPr>
                    <a:xfrm rot="-5400000">
                      <a:off x="1905756" y="3990718"/>
                      <a:ext cx="104804" cy="185799"/>
                      <a:chOff x="1956148" y="1098526"/>
                      <a:chExt cx="111600" cy="112537"/>
                    </a:xfrm>
                  </p:grpSpPr>
                  <p:sp>
                    <p:nvSpPr>
                      <p:cNvPr id="2346" name="Google Shape;2346;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30"/>
                    <p:cNvGrpSpPr/>
                    <p:nvPr/>
                  </p:nvGrpSpPr>
                  <p:grpSpPr>
                    <a:xfrm rot="-5400000">
                      <a:off x="2113080" y="3990718"/>
                      <a:ext cx="104804" cy="185799"/>
                      <a:chOff x="1956148" y="1098526"/>
                      <a:chExt cx="111600" cy="112537"/>
                    </a:xfrm>
                  </p:grpSpPr>
                  <p:sp>
                    <p:nvSpPr>
                      <p:cNvPr id="2352" name="Google Shape;2352;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30"/>
                    <p:cNvGrpSpPr/>
                    <p:nvPr/>
                  </p:nvGrpSpPr>
                  <p:grpSpPr>
                    <a:xfrm rot="-5400000">
                      <a:off x="2320405" y="3990718"/>
                      <a:ext cx="104804" cy="185799"/>
                      <a:chOff x="1956148" y="1098526"/>
                      <a:chExt cx="111600" cy="112537"/>
                    </a:xfrm>
                  </p:grpSpPr>
                  <p:sp>
                    <p:nvSpPr>
                      <p:cNvPr id="2358" name="Google Shape;2358;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30"/>
                    <p:cNvGrpSpPr/>
                    <p:nvPr/>
                  </p:nvGrpSpPr>
                  <p:grpSpPr>
                    <a:xfrm rot="-5400000">
                      <a:off x="2527730" y="3990718"/>
                      <a:ext cx="104804" cy="185799"/>
                      <a:chOff x="1956148" y="1098526"/>
                      <a:chExt cx="111600" cy="112537"/>
                    </a:xfrm>
                  </p:grpSpPr>
                  <p:sp>
                    <p:nvSpPr>
                      <p:cNvPr id="2364" name="Google Shape;2364;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30"/>
                    <p:cNvGrpSpPr/>
                    <p:nvPr/>
                  </p:nvGrpSpPr>
                  <p:grpSpPr>
                    <a:xfrm rot="-5400000">
                      <a:off x="2735055" y="3990718"/>
                      <a:ext cx="104804" cy="185799"/>
                      <a:chOff x="1956148" y="1098526"/>
                      <a:chExt cx="111600" cy="112537"/>
                    </a:xfrm>
                  </p:grpSpPr>
                  <p:sp>
                    <p:nvSpPr>
                      <p:cNvPr id="2370" name="Google Shape;2370;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pic>
        <p:nvPicPr>
          <p:cNvPr id="1026" name="Picture 2"/>
          <p:cNvPicPr>
            <a:picLocks noChangeAspect="1" noChangeArrowheads="1"/>
          </p:cNvPicPr>
          <p:nvPr/>
        </p:nvPicPr>
        <p:blipFill>
          <a:blip r:embed="rId3"/>
          <a:srcRect/>
          <a:stretch>
            <a:fillRect/>
          </a:stretch>
        </p:blipFill>
        <p:spPr bwMode="auto">
          <a:xfrm>
            <a:off x="642910" y="928676"/>
            <a:ext cx="2277810"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5720" y="1214428"/>
            <a:ext cx="5214974" cy="3286148"/>
          </a:xfrm>
        </p:spPr>
        <p:txBody>
          <a:bodyPr/>
          <a:lstStyle/>
          <a:p>
            <a:pPr lvl="0" fontAlgn="base"/>
            <a:r>
              <a:rPr lang="en-US" dirty="0" smtClean="0"/>
              <a:t>Proposed system is an automated Community Book house Centre. </a:t>
            </a:r>
          </a:p>
          <a:p>
            <a:pPr lvl="0" fontAlgn="base"/>
            <a:r>
              <a:rPr lang="en-US" dirty="0" smtClean="0"/>
              <a:t>Proposed system deals with online registration of user to obtain services in library. For that first user needs to sign up in the system then after using proper login credentials he/she can made use to community room. </a:t>
            </a:r>
          </a:p>
          <a:p>
            <a:pPr lvl="0" fontAlgn="base"/>
            <a:r>
              <a:rPr lang="en-US" dirty="0" smtClean="0"/>
              <a:t>Through our software user can add books, search books, renewal, update information, edit information, and return books in quick time. </a:t>
            </a:r>
            <a:endParaRPr lang="en-US" dirty="0"/>
          </a:p>
        </p:txBody>
      </p:sp>
      <p:sp>
        <p:nvSpPr>
          <p:cNvPr id="3" name="Title 2"/>
          <p:cNvSpPr>
            <a:spLocks noGrp="1"/>
          </p:cNvSpPr>
          <p:nvPr>
            <p:ph type="title"/>
          </p:nvPr>
        </p:nvSpPr>
        <p:spPr/>
        <p:txBody>
          <a:bodyPr/>
          <a:lstStyle/>
          <a:p>
            <a:r>
              <a:rPr lang="en" dirty="0" smtClean="0">
                <a:solidFill>
                  <a:schemeClr val="lt2"/>
                </a:solidFill>
              </a:rPr>
              <a:t>PROPOSED SYSTEM</a:t>
            </a:r>
            <a:endParaRPr lang="en-US" dirty="0"/>
          </a:p>
        </p:txBody>
      </p:sp>
      <p:pic>
        <p:nvPicPr>
          <p:cNvPr id="4098" name="Picture 2"/>
          <p:cNvPicPr>
            <a:picLocks noChangeAspect="1" noChangeArrowheads="1"/>
          </p:cNvPicPr>
          <p:nvPr/>
        </p:nvPicPr>
        <p:blipFill>
          <a:blip r:embed="rId2"/>
          <a:srcRect/>
          <a:stretch>
            <a:fillRect/>
          </a:stretch>
        </p:blipFill>
        <p:spPr bwMode="auto">
          <a:xfrm>
            <a:off x="5572132" y="1142990"/>
            <a:ext cx="3100384" cy="3076575"/>
          </a:xfrm>
          <a:prstGeom prst="rect">
            <a:avLst/>
          </a:prstGeom>
          <a:noFill/>
          <a:ln w="9525">
            <a:noFill/>
            <a:miter lim="800000"/>
            <a:headEnd/>
            <a:tailEnd/>
          </a:ln>
          <a:effectLst/>
        </p:spPr>
      </p:pic>
      <p:pic>
        <p:nvPicPr>
          <p:cNvPr id="8194" name="Picture 2"/>
          <p:cNvPicPr>
            <a:picLocks noChangeAspect="1" noChangeArrowheads="1"/>
          </p:cNvPicPr>
          <p:nvPr/>
        </p:nvPicPr>
        <p:blipFill>
          <a:blip r:embed="rId3"/>
          <a:srcRect/>
          <a:stretch>
            <a:fillRect/>
          </a:stretch>
        </p:blipFill>
        <p:spPr bwMode="auto">
          <a:xfrm>
            <a:off x="5429256" y="1142990"/>
            <a:ext cx="3195636" cy="3171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6"/>
        <p:cNvGrpSpPr/>
        <p:nvPr/>
      </p:nvGrpSpPr>
      <p:grpSpPr>
        <a:xfrm>
          <a:off x="0" y="0"/>
          <a:ext cx="0" cy="0"/>
          <a:chOff x="0" y="0"/>
          <a:chExt cx="0" cy="0"/>
        </a:xfrm>
      </p:grpSpPr>
      <p:cxnSp>
        <p:nvCxnSpPr>
          <p:cNvPr id="4737" name="Google Shape;4737;p51"/>
          <p:cNvCxnSpPr>
            <a:stCxn id="4738" idx="3"/>
            <a:endCxn id="4739" idx="1"/>
          </p:cNvCxnSpPr>
          <p:nvPr/>
        </p:nvCxnSpPr>
        <p:spPr>
          <a:xfrm>
            <a:off x="4206325" y="1950651"/>
            <a:ext cx="731400" cy="0"/>
          </a:xfrm>
          <a:prstGeom prst="straightConnector1">
            <a:avLst/>
          </a:prstGeom>
          <a:noFill/>
          <a:ln w="38100" cap="flat" cmpd="sng">
            <a:solidFill>
              <a:schemeClr val="dk2"/>
            </a:solidFill>
            <a:prstDash val="solid"/>
            <a:round/>
            <a:headEnd type="none" w="med" len="med"/>
            <a:tailEnd type="none" w="med" len="med"/>
          </a:ln>
        </p:spPr>
      </p:cxnSp>
      <p:cxnSp>
        <p:nvCxnSpPr>
          <p:cNvPr id="4740" name="Google Shape;4740;p51"/>
          <p:cNvCxnSpPr>
            <a:stCxn id="4741" idx="0"/>
            <a:endCxn id="4742" idx="0"/>
          </p:cNvCxnSpPr>
          <p:nvPr/>
        </p:nvCxnSpPr>
        <p:spPr>
          <a:xfrm>
            <a:off x="5402350" y="2447126"/>
            <a:ext cx="0" cy="773700"/>
          </a:xfrm>
          <a:prstGeom prst="straightConnector1">
            <a:avLst/>
          </a:prstGeom>
          <a:noFill/>
          <a:ln w="38100" cap="flat" cmpd="sng">
            <a:solidFill>
              <a:schemeClr val="dk2"/>
            </a:solidFill>
            <a:prstDash val="solid"/>
            <a:round/>
            <a:headEnd type="none" w="med" len="med"/>
            <a:tailEnd type="none" w="med" len="med"/>
          </a:ln>
        </p:spPr>
      </p:cxnSp>
      <p:cxnSp>
        <p:nvCxnSpPr>
          <p:cNvPr id="4743" name="Google Shape;4743;p51"/>
          <p:cNvCxnSpPr>
            <a:stCxn id="4744" idx="0"/>
            <a:endCxn id="4745" idx="0"/>
          </p:cNvCxnSpPr>
          <p:nvPr/>
        </p:nvCxnSpPr>
        <p:spPr>
          <a:xfrm>
            <a:off x="3741625" y="2447126"/>
            <a:ext cx="0" cy="773700"/>
          </a:xfrm>
          <a:prstGeom prst="straightConnector1">
            <a:avLst/>
          </a:prstGeom>
          <a:noFill/>
          <a:ln w="38100" cap="flat" cmpd="sng">
            <a:solidFill>
              <a:schemeClr val="dk2"/>
            </a:solidFill>
            <a:prstDash val="solid"/>
            <a:round/>
            <a:headEnd type="none" w="med" len="med"/>
            <a:tailEnd type="none" w="med" len="med"/>
          </a:ln>
        </p:spPr>
      </p:cxnSp>
      <p:cxnSp>
        <p:nvCxnSpPr>
          <p:cNvPr id="4746" name="Google Shape;4746;p51"/>
          <p:cNvCxnSpPr>
            <a:stCxn id="4745" idx="3"/>
            <a:endCxn id="4742" idx="1"/>
          </p:cNvCxnSpPr>
          <p:nvPr/>
        </p:nvCxnSpPr>
        <p:spPr>
          <a:xfrm>
            <a:off x="4206363" y="3517251"/>
            <a:ext cx="731400" cy="600"/>
          </a:xfrm>
          <a:prstGeom prst="bentConnector3">
            <a:avLst>
              <a:gd name="adj1" fmla="val 49995"/>
            </a:avLst>
          </a:prstGeom>
          <a:noFill/>
          <a:ln w="38100" cap="flat" cmpd="sng">
            <a:solidFill>
              <a:schemeClr val="dk2"/>
            </a:solidFill>
            <a:prstDash val="solid"/>
            <a:miter lim="8000"/>
            <a:headEnd type="none" w="med" len="med"/>
            <a:tailEnd type="none" w="med" len="med"/>
          </a:ln>
        </p:spPr>
      </p:cxnSp>
      <p:sp>
        <p:nvSpPr>
          <p:cNvPr id="4747" name="Google Shape;4747;p51"/>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ADVANTAGES OF PROPOSED SYSTEM</a:t>
            </a:r>
            <a:endParaRPr>
              <a:solidFill>
                <a:schemeClr val="lt2"/>
              </a:solidFill>
            </a:endParaRPr>
          </a:p>
        </p:txBody>
      </p:sp>
      <p:sp>
        <p:nvSpPr>
          <p:cNvPr id="4748" name="Google Shape;4748;p51"/>
          <p:cNvSpPr txBox="1">
            <a:spLocks noGrp="1"/>
          </p:cNvSpPr>
          <p:nvPr>
            <p:ph type="title" idx="4294967295"/>
          </p:nvPr>
        </p:nvSpPr>
        <p:spPr>
          <a:xfrm>
            <a:off x="1204575" y="1654099"/>
            <a:ext cx="18438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chemeClr val="dk2"/>
                </a:solidFill>
              </a:rPr>
              <a:t> </a:t>
            </a:r>
            <a:endParaRPr sz="1800">
              <a:solidFill>
                <a:schemeClr val="dk2"/>
              </a:solidFill>
            </a:endParaRPr>
          </a:p>
        </p:txBody>
      </p:sp>
      <p:sp>
        <p:nvSpPr>
          <p:cNvPr id="4749" name="Google Shape;4749;p51"/>
          <p:cNvSpPr txBox="1">
            <a:spLocks noGrp="1"/>
          </p:cNvSpPr>
          <p:nvPr>
            <p:ph type="subTitle" idx="4294967295"/>
          </p:nvPr>
        </p:nvSpPr>
        <p:spPr>
          <a:xfrm>
            <a:off x="1204575" y="1940526"/>
            <a:ext cx="1843800" cy="484800"/>
          </a:xfrm>
          <a:prstGeom prst="rect">
            <a:avLst/>
          </a:prstGeom>
        </p:spPr>
        <p:txBody>
          <a:bodyPr spcFirstLastPara="1" wrap="square" lIns="91425" tIns="91425" rIns="91425" bIns="91425" anchor="ctr" anchorCtr="0">
            <a:noAutofit/>
          </a:bodyPr>
          <a:lstStyle/>
          <a:p>
            <a:pPr lvl="0" fontAlgn="base"/>
            <a:r>
              <a:rPr lang="en-US" dirty="0" smtClean="0"/>
              <a:t>User friendly interface. </a:t>
            </a:r>
            <a:endParaRPr lang="en-US" dirty="0"/>
          </a:p>
        </p:txBody>
      </p:sp>
      <p:sp>
        <p:nvSpPr>
          <p:cNvPr id="4750" name="Google Shape;4750;p51"/>
          <p:cNvSpPr txBox="1">
            <a:spLocks noGrp="1"/>
          </p:cNvSpPr>
          <p:nvPr>
            <p:ph type="title" idx="4294967295"/>
          </p:nvPr>
        </p:nvSpPr>
        <p:spPr>
          <a:xfrm>
            <a:off x="6095700" y="1654099"/>
            <a:ext cx="1843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solidFill>
                  <a:schemeClr val="dk2"/>
                </a:solidFill>
              </a:rPr>
              <a:t> </a:t>
            </a:r>
            <a:r>
              <a:rPr lang="en" sz="1800" dirty="0" smtClean="0">
                <a:solidFill>
                  <a:schemeClr val="dk2"/>
                </a:solidFill>
              </a:rPr>
              <a:t> </a:t>
            </a:r>
            <a:endParaRPr sz="1800">
              <a:solidFill>
                <a:schemeClr val="dk2"/>
              </a:solidFill>
            </a:endParaRPr>
          </a:p>
        </p:txBody>
      </p:sp>
      <p:sp>
        <p:nvSpPr>
          <p:cNvPr id="4751" name="Google Shape;4751;p51"/>
          <p:cNvSpPr txBox="1">
            <a:spLocks noGrp="1"/>
          </p:cNvSpPr>
          <p:nvPr>
            <p:ph type="subTitle" idx="4294967295"/>
          </p:nvPr>
        </p:nvSpPr>
        <p:spPr>
          <a:xfrm>
            <a:off x="6095700" y="1940526"/>
            <a:ext cx="1843800" cy="484800"/>
          </a:xfrm>
          <a:prstGeom prst="rect">
            <a:avLst/>
          </a:prstGeom>
        </p:spPr>
        <p:txBody>
          <a:bodyPr spcFirstLastPara="1" wrap="square" lIns="91425" tIns="91425" rIns="91425" bIns="91425" anchor="ctr" anchorCtr="0">
            <a:noAutofit/>
          </a:bodyPr>
          <a:lstStyle/>
          <a:p>
            <a:pPr marL="0" lvl="0" indent="0">
              <a:buFont typeface="Wingdings" pitchFamily="2" charset="2"/>
              <a:buChar char="§"/>
            </a:pPr>
            <a:r>
              <a:rPr lang="en-US" dirty="0" smtClean="0"/>
              <a:t>Get the places ranked </a:t>
            </a:r>
            <a:r>
              <a:rPr lang="en-US" dirty="0" smtClean="0"/>
              <a:t>according to </a:t>
            </a:r>
            <a:r>
              <a:rPr lang="en-US" dirty="0" smtClean="0"/>
              <a:t>the ratings reviews and his status</a:t>
            </a:r>
            <a:endParaRPr/>
          </a:p>
        </p:txBody>
      </p:sp>
      <p:sp>
        <p:nvSpPr>
          <p:cNvPr id="4752" name="Google Shape;4752;p51"/>
          <p:cNvSpPr txBox="1">
            <a:spLocks noGrp="1"/>
          </p:cNvSpPr>
          <p:nvPr>
            <p:ph type="title" idx="4294967295"/>
          </p:nvPr>
        </p:nvSpPr>
        <p:spPr>
          <a:xfrm>
            <a:off x="1204575" y="3231560"/>
            <a:ext cx="18438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smtClean="0">
                <a:solidFill>
                  <a:schemeClr val="dk2"/>
                </a:solidFill>
              </a:rPr>
              <a:t> </a:t>
            </a:r>
            <a:endParaRPr sz="1800">
              <a:solidFill>
                <a:schemeClr val="dk2"/>
              </a:solidFill>
            </a:endParaRPr>
          </a:p>
        </p:txBody>
      </p:sp>
      <p:sp>
        <p:nvSpPr>
          <p:cNvPr id="4753" name="Google Shape;4753;p51"/>
          <p:cNvSpPr txBox="1">
            <a:spLocks noGrp="1"/>
          </p:cNvSpPr>
          <p:nvPr>
            <p:ph type="subTitle" idx="4294967295"/>
          </p:nvPr>
        </p:nvSpPr>
        <p:spPr>
          <a:xfrm>
            <a:off x="785786" y="3518087"/>
            <a:ext cx="2262589" cy="484800"/>
          </a:xfrm>
          <a:prstGeom prst="rect">
            <a:avLst/>
          </a:prstGeom>
        </p:spPr>
        <p:txBody>
          <a:bodyPr spcFirstLastPara="1" wrap="square" lIns="91425" tIns="91425" rIns="91425" bIns="91425" anchor="ctr" anchorCtr="0">
            <a:noAutofit/>
          </a:bodyPr>
          <a:lstStyle/>
          <a:p>
            <a:pPr lvl="0" fontAlgn="base"/>
            <a:r>
              <a:rPr lang="en-US" dirty="0" smtClean="0"/>
              <a:t>Instead of checking in all over the nation, can look for a specific nation.</a:t>
            </a:r>
            <a:endParaRPr lang="en-US" dirty="0"/>
          </a:p>
        </p:txBody>
      </p:sp>
      <p:sp>
        <p:nvSpPr>
          <p:cNvPr id="4755" name="Google Shape;4755;p51"/>
          <p:cNvSpPr txBox="1">
            <a:spLocks noGrp="1"/>
          </p:cNvSpPr>
          <p:nvPr>
            <p:ph type="subTitle" idx="4294967295"/>
          </p:nvPr>
        </p:nvSpPr>
        <p:spPr>
          <a:xfrm>
            <a:off x="6095700" y="3518087"/>
            <a:ext cx="2333952" cy="484800"/>
          </a:xfrm>
          <a:prstGeom prst="rect">
            <a:avLst/>
          </a:prstGeom>
        </p:spPr>
        <p:txBody>
          <a:bodyPr spcFirstLastPara="1" wrap="square" lIns="91425" tIns="91425" rIns="91425" bIns="91425" anchor="ctr" anchorCtr="0">
            <a:noAutofit/>
          </a:bodyPr>
          <a:lstStyle/>
          <a:p>
            <a:pPr lvl="0" fontAlgn="base"/>
            <a:r>
              <a:rPr lang="en-US" dirty="0" smtClean="0"/>
              <a:t>User can check the places according to his status.</a:t>
            </a:r>
            <a:endParaRPr lang="en-US" dirty="0"/>
          </a:p>
        </p:txBody>
      </p:sp>
      <p:grpSp>
        <p:nvGrpSpPr>
          <p:cNvPr id="4756" name="Google Shape;4756;p51"/>
          <p:cNvGrpSpPr/>
          <p:nvPr/>
        </p:nvGrpSpPr>
        <p:grpSpPr>
          <a:xfrm>
            <a:off x="3276925" y="1654101"/>
            <a:ext cx="929400" cy="793025"/>
            <a:chOff x="1031200" y="2461500"/>
            <a:chExt cx="929400" cy="793025"/>
          </a:xfrm>
        </p:grpSpPr>
        <p:sp>
          <p:nvSpPr>
            <p:cNvPr id="4744" name="Google Shape;4744;p51"/>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1"/>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1"/>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jdhani"/>
                  <a:ea typeface="Rajdhani"/>
                  <a:cs typeface="Rajdhani"/>
                  <a:sym typeface="Rajdhani"/>
                </a:rPr>
                <a:t>1</a:t>
              </a:r>
              <a:endParaRPr>
                <a:solidFill>
                  <a:schemeClr val="dk1"/>
                </a:solidFill>
              </a:endParaRPr>
            </a:p>
          </p:txBody>
        </p:sp>
      </p:grpSp>
      <p:grpSp>
        <p:nvGrpSpPr>
          <p:cNvPr id="4758" name="Google Shape;4758;p51"/>
          <p:cNvGrpSpPr/>
          <p:nvPr/>
        </p:nvGrpSpPr>
        <p:grpSpPr>
          <a:xfrm>
            <a:off x="4937650" y="1654101"/>
            <a:ext cx="929400" cy="793025"/>
            <a:chOff x="1031200" y="2461500"/>
            <a:chExt cx="929400" cy="793025"/>
          </a:xfrm>
        </p:grpSpPr>
        <p:sp>
          <p:nvSpPr>
            <p:cNvPr id="4741" name="Google Shape;4741;p51"/>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1"/>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1"/>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jdhani"/>
                  <a:ea typeface="Rajdhani"/>
                  <a:cs typeface="Rajdhani"/>
                  <a:sym typeface="Rajdhani"/>
                </a:rPr>
                <a:t>4</a:t>
              </a:r>
              <a:endParaRPr>
                <a:solidFill>
                  <a:schemeClr val="dk1"/>
                </a:solidFill>
              </a:endParaRPr>
            </a:p>
          </p:txBody>
        </p:sp>
      </p:grpSp>
      <p:grpSp>
        <p:nvGrpSpPr>
          <p:cNvPr id="4760" name="Google Shape;4760;p51"/>
          <p:cNvGrpSpPr/>
          <p:nvPr/>
        </p:nvGrpSpPr>
        <p:grpSpPr>
          <a:xfrm>
            <a:off x="3276963" y="3220701"/>
            <a:ext cx="929400" cy="793025"/>
            <a:chOff x="1031200" y="2461500"/>
            <a:chExt cx="929400" cy="793025"/>
          </a:xfrm>
        </p:grpSpPr>
        <p:sp>
          <p:nvSpPr>
            <p:cNvPr id="4761" name="Google Shape;4761;p51"/>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1"/>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1"/>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jdhani"/>
                  <a:ea typeface="Rajdhani"/>
                  <a:cs typeface="Rajdhani"/>
                  <a:sym typeface="Rajdhani"/>
                </a:rPr>
                <a:t>2</a:t>
              </a:r>
              <a:endParaRPr>
                <a:solidFill>
                  <a:schemeClr val="dk1"/>
                </a:solidFill>
              </a:endParaRPr>
            </a:p>
          </p:txBody>
        </p:sp>
      </p:grpSp>
      <p:grpSp>
        <p:nvGrpSpPr>
          <p:cNvPr id="4763" name="Google Shape;4763;p51"/>
          <p:cNvGrpSpPr/>
          <p:nvPr/>
        </p:nvGrpSpPr>
        <p:grpSpPr>
          <a:xfrm>
            <a:off x="4937688" y="3220701"/>
            <a:ext cx="929400" cy="793025"/>
            <a:chOff x="1031200" y="2461500"/>
            <a:chExt cx="929400" cy="793025"/>
          </a:xfrm>
        </p:grpSpPr>
        <p:sp>
          <p:nvSpPr>
            <p:cNvPr id="4764" name="Google Shape;4764;p51"/>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1"/>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1"/>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jdhani"/>
                  <a:ea typeface="Rajdhani"/>
                  <a:cs typeface="Rajdhani"/>
                  <a:sym typeface="Rajdhani"/>
                </a:rPr>
                <a:t>3</a:t>
              </a:r>
              <a:endParaRPr>
                <a:solidFill>
                  <a:schemeClr val="dk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pic>
        <p:nvPicPr>
          <p:cNvPr id="9218" name="Picture 2"/>
          <p:cNvPicPr>
            <a:picLocks noChangeAspect="1" noChangeArrowheads="1"/>
          </p:cNvPicPr>
          <p:nvPr/>
        </p:nvPicPr>
        <p:blipFill>
          <a:blip r:embed="rId2"/>
          <a:srcRect/>
          <a:stretch>
            <a:fillRect/>
          </a:stretch>
        </p:blipFill>
        <p:spPr bwMode="auto">
          <a:xfrm>
            <a:off x="2500298" y="1126972"/>
            <a:ext cx="4572032" cy="3531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5720" y="1214428"/>
            <a:ext cx="5214974" cy="3286148"/>
          </a:xfrm>
        </p:spPr>
        <p:txBody>
          <a:bodyPr/>
          <a:lstStyle/>
          <a:p>
            <a:pPr lvl="0"/>
            <a:r>
              <a:rPr lang="en-US" dirty="0" smtClean="0"/>
              <a:t>When the user enters our website “TRAVEL.”, they get the option to either sign up or login in to an existing user profile to avail the facilities of our website and Travel’s tourist locations</a:t>
            </a:r>
            <a:r>
              <a:rPr lang="en-US" dirty="0" smtClean="0"/>
              <a:t>.</a:t>
            </a:r>
            <a:endParaRPr lang="en-US" dirty="0" smtClean="0"/>
          </a:p>
          <a:p>
            <a:pPr lvl="0"/>
            <a:r>
              <a:rPr lang="en-US" dirty="0" smtClean="0"/>
              <a:t>After they login the entries of their activities(Like which locations they selected,  date, time and what time they logged in and logged out</a:t>
            </a:r>
            <a:r>
              <a:rPr lang="en-US" dirty="0" smtClean="0"/>
              <a:t>)</a:t>
            </a:r>
            <a:endParaRPr lang="en-US" dirty="0" smtClean="0"/>
          </a:p>
          <a:p>
            <a:pPr lvl="0"/>
            <a:r>
              <a:rPr lang="en-US" dirty="0" smtClean="0"/>
              <a:t>The user will select the location he wants to visit as per his/her choice and that information will be stored on his profile in the DATABASE</a:t>
            </a:r>
            <a:r>
              <a:rPr lang="en-US" dirty="0" smtClean="0"/>
              <a:t>.</a:t>
            </a:r>
            <a:endParaRPr lang="en-US" dirty="0" smtClean="0"/>
          </a:p>
          <a:p>
            <a:pPr lvl="0"/>
            <a:r>
              <a:rPr lang="en-US" dirty="0" smtClean="0"/>
              <a:t>So, the internal level or schema is the part of the of the system architecture which is not to end users but the actual information of database is stored in it</a:t>
            </a:r>
            <a:r>
              <a:rPr lang="en-US" dirty="0" smtClean="0"/>
              <a:t>.</a:t>
            </a:r>
            <a:endParaRPr lang="en-US" dirty="0" smtClean="0"/>
          </a:p>
          <a:p>
            <a:pPr lvl="0"/>
            <a:r>
              <a:rPr lang="en-US" dirty="0" smtClean="0"/>
              <a:t>External level or schema is the part visible to the users on their screen where they will have to first login and then enter their registered choices</a:t>
            </a:r>
            <a:r>
              <a:rPr lang="en-US" dirty="0" smtClean="0"/>
              <a:t>. </a:t>
            </a:r>
            <a:endParaRPr lang="en-US" dirty="0"/>
          </a:p>
        </p:txBody>
      </p:sp>
      <p:sp>
        <p:nvSpPr>
          <p:cNvPr id="3" name="Title 2"/>
          <p:cNvSpPr>
            <a:spLocks noGrp="1"/>
          </p:cNvSpPr>
          <p:nvPr>
            <p:ph type="title"/>
          </p:nvPr>
        </p:nvSpPr>
        <p:spPr/>
        <p:txBody>
          <a:bodyPr/>
          <a:lstStyle/>
          <a:p>
            <a:r>
              <a:rPr lang="en" dirty="0" smtClean="0">
                <a:solidFill>
                  <a:schemeClr val="lt2"/>
                </a:solidFill>
              </a:rPr>
              <a:t>SYSTEM ARCHITECTURE</a:t>
            </a:r>
            <a:endParaRPr lang="en-US" dirty="0"/>
          </a:p>
        </p:txBody>
      </p:sp>
      <p:pic>
        <p:nvPicPr>
          <p:cNvPr id="4098" name="Picture 2"/>
          <p:cNvPicPr>
            <a:picLocks noChangeAspect="1" noChangeArrowheads="1"/>
          </p:cNvPicPr>
          <p:nvPr/>
        </p:nvPicPr>
        <p:blipFill>
          <a:blip r:embed="rId2"/>
          <a:srcRect/>
          <a:stretch>
            <a:fillRect/>
          </a:stretch>
        </p:blipFill>
        <p:spPr bwMode="auto">
          <a:xfrm>
            <a:off x="5572132" y="1142990"/>
            <a:ext cx="3100384" cy="3076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6"/>
        <p:cNvGrpSpPr/>
        <p:nvPr/>
      </p:nvGrpSpPr>
      <p:grpSpPr>
        <a:xfrm>
          <a:off x="0" y="0"/>
          <a:ext cx="0" cy="0"/>
          <a:chOff x="0" y="0"/>
          <a:chExt cx="0" cy="0"/>
        </a:xfrm>
      </p:grpSpPr>
      <p:cxnSp>
        <p:nvCxnSpPr>
          <p:cNvPr id="4267" name="Google Shape;4267;p45"/>
          <p:cNvCxnSpPr>
            <a:stCxn id="4268" idx="0"/>
            <a:endCxn id="4269" idx="0"/>
          </p:cNvCxnSpPr>
          <p:nvPr/>
        </p:nvCxnSpPr>
        <p:spPr>
          <a:xfrm rot="-5400000" flipH="1">
            <a:off x="5210388" y="3305914"/>
            <a:ext cx="559500" cy="600"/>
          </a:xfrm>
          <a:prstGeom prst="bentConnector3">
            <a:avLst>
              <a:gd name="adj1" fmla="val 49996"/>
            </a:avLst>
          </a:prstGeom>
          <a:noFill/>
          <a:ln w="38100" cap="flat" cmpd="sng">
            <a:solidFill>
              <a:schemeClr val="dk2"/>
            </a:solidFill>
            <a:prstDash val="solid"/>
            <a:round/>
            <a:headEnd type="none" w="med" len="med"/>
            <a:tailEnd type="none" w="med" len="med"/>
          </a:ln>
        </p:spPr>
      </p:cxnSp>
      <p:cxnSp>
        <p:nvCxnSpPr>
          <p:cNvPr id="4270" name="Google Shape;4270;p45"/>
          <p:cNvCxnSpPr>
            <a:stCxn id="4271" idx="3"/>
            <a:endCxn id="4272" idx="1"/>
          </p:cNvCxnSpPr>
          <p:nvPr/>
        </p:nvCxnSpPr>
        <p:spPr>
          <a:xfrm rot="10800000" flipH="1">
            <a:off x="4104025" y="2529876"/>
            <a:ext cx="921000" cy="459900"/>
          </a:xfrm>
          <a:prstGeom prst="bentConnector3">
            <a:avLst>
              <a:gd name="adj1" fmla="val 50006"/>
            </a:avLst>
          </a:prstGeom>
          <a:noFill/>
          <a:ln w="38100" cap="flat" cmpd="sng">
            <a:solidFill>
              <a:schemeClr val="dk2"/>
            </a:solidFill>
            <a:prstDash val="solid"/>
            <a:round/>
            <a:headEnd type="none" w="med" len="med"/>
            <a:tailEnd type="none" w="med" len="med"/>
          </a:ln>
        </p:spPr>
      </p:cxnSp>
      <p:cxnSp>
        <p:nvCxnSpPr>
          <p:cNvPr id="4273" name="Google Shape;4273;p45"/>
          <p:cNvCxnSpPr>
            <a:stCxn id="4272" idx="3"/>
            <a:endCxn id="4274" idx="1"/>
          </p:cNvCxnSpPr>
          <p:nvPr/>
        </p:nvCxnSpPr>
        <p:spPr>
          <a:xfrm>
            <a:off x="5954538" y="2529989"/>
            <a:ext cx="921000" cy="459900"/>
          </a:xfrm>
          <a:prstGeom prst="bentConnector3">
            <a:avLst>
              <a:gd name="adj1" fmla="val 50007"/>
            </a:avLst>
          </a:prstGeom>
          <a:noFill/>
          <a:ln w="38100" cap="flat" cmpd="sng">
            <a:solidFill>
              <a:schemeClr val="dk2"/>
            </a:solidFill>
            <a:prstDash val="solid"/>
            <a:round/>
            <a:headEnd type="none" w="med" len="med"/>
            <a:tailEnd type="none" w="med" len="med"/>
          </a:ln>
        </p:spPr>
      </p:cxnSp>
      <p:cxnSp>
        <p:nvCxnSpPr>
          <p:cNvPr id="4275" name="Google Shape;4275;p45"/>
          <p:cNvCxnSpPr>
            <a:stCxn id="4276" idx="2"/>
            <a:endCxn id="4271" idx="0"/>
          </p:cNvCxnSpPr>
          <p:nvPr/>
        </p:nvCxnSpPr>
        <p:spPr>
          <a:xfrm rot="-5400000" flipH="1">
            <a:off x="3350859" y="2404126"/>
            <a:ext cx="577500" cy="600"/>
          </a:xfrm>
          <a:prstGeom prst="bentConnector3">
            <a:avLst>
              <a:gd name="adj1" fmla="val 50004"/>
            </a:avLst>
          </a:prstGeom>
          <a:noFill/>
          <a:ln w="38100" cap="flat" cmpd="sng">
            <a:solidFill>
              <a:schemeClr val="dk2"/>
            </a:solidFill>
            <a:prstDash val="solid"/>
            <a:round/>
            <a:headEnd type="none" w="med" len="med"/>
            <a:tailEnd type="none" w="med" len="med"/>
          </a:ln>
        </p:spPr>
      </p:cxnSp>
      <p:cxnSp>
        <p:nvCxnSpPr>
          <p:cNvPr id="4277" name="Google Shape;4277;p45"/>
          <p:cNvCxnSpPr>
            <a:stCxn id="4278" idx="2"/>
            <a:endCxn id="4274" idx="0"/>
          </p:cNvCxnSpPr>
          <p:nvPr/>
        </p:nvCxnSpPr>
        <p:spPr>
          <a:xfrm rot="-5400000" flipH="1">
            <a:off x="7051896" y="2404126"/>
            <a:ext cx="577500" cy="600"/>
          </a:xfrm>
          <a:prstGeom prst="bentConnector3">
            <a:avLst>
              <a:gd name="adj1" fmla="val 50003"/>
            </a:avLst>
          </a:prstGeom>
          <a:noFill/>
          <a:ln w="38100" cap="flat" cmpd="sng">
            <a:solidFill>
              <a:schemeClr val="dk2"/>
            </a:solidFill>
            <a:prstDash val="solid"/>
            <a:round/>
            <a:headEnd type="none" w="med" len="med"/>
            <a:tailEnd type="none" w="med" len="med"/>
          </a:ln>
        </p:spPr>
      </p:cxnSp>
      <p:cxnSp>
        <p:nvCxnSpPr>
          <p:cNvPr id="4279" name="Google Shape;4279;p45"/>
          <p:cNvCxnSpPr>
            <a:stCxn id="4280" idx="3"/>
            <a:endCxn id="4271" idx="1"/>
          </p:cNvCxnSpPr>
          <p:nvPr/>
        </p:nvCxnSpPr>
        <p:spPr>
          <a:xfrm>
            <a:off x="2253638" y="2530001"/>
            <a:ext cx="921000" cy="459900"/>
          </a:xfrm>
          <a:prstGeom prst="bentConnector3">
            <a:avLst>
              <a:gd name="adj1" fmla="val 49999"/>
            </a:avLst>
          </a:prstGeom>
          <a:noFill/>
          <a:ln w="38100" cap="flat" cmpd="sng">
            <a:solidFill>
              <a:schemeClr val="dk2"/>
            </a:solidFill>
            <a:prstDash val="solid"/>
            <a:round/>
            <a:headEnd type="none" w="med" len="med"/>
            <a:tailEnd type="none" w="med" len="med"/>
          </a:ln>
        </p:spPr>
      </p:cxnSp>
      <p:sp>
        <p:nvSpPr>
          <p:cNvPr id="4281" name="Google Shape;4281;p45"/>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TECHNOLOGIES AND INTEGRATION</a:t>
            </a:r>
            <a:endParaRPr>
              <a:solidFill>
                <a:schemeClr val="lt2"/>
              </a:solidFill>
            </a:endParaRPr>
          </a:p>
        </p:txBody>
      </p:sp>
      <p:sp>
        <p:nvSpPr>
          <p:cNvPr id="4282" name="Google Shape;4282;p45"/>
          <p:cNvSpPr txBox="1">
            <a:spLocks noGrp="1"/>
          </p:cNvSpPr>
          <p:nvPr>
            <p:ph type="title" idx="4294967295"/>
          </p:nvPr>
        </p:nvSpPr>
        <p:spPr>
          <a:xfrm>
            <a:off x="825488" y="1354885"/>
            <a:ext cx="19269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rPr>
              <a:t> </a:t>
            </a:r>
            <a:endParaRPr sz="1800">
              <a:solidFill>
                <a:schemeClr val="dk2"/>
              </a:solidFill>
            </a:endParaRPr>
          </a:p>
        </p:txBody>
      </p:sp>
      <p:sp>
        <p:nvSpPr>
          <p:cNvPr id="4283" name="Google Shape;4283;p45"/>
          <p:cNvSpPr txBox="1">
            <a:spLocks noGrp="1"/>
          </p:cNvSpPr>
          <p:nvPr>
            <p:ph type="subTitle" idx="4294967295"/>
          </p:nvPr>
        </p:nvSpPr>
        <p:spPr>
          <a:xfrm>
            <a:off x="825488" y="1636046"/>
            <a:ext cx="1926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4284" name="Google Shape;4284;p45"/>
          <p:cNvSpPr txBox="1">
            <a:spLocks noGrp="1"/>
          </p:cNvSpPr>
          <p:nvPr>
            <p:ph type="title" idx="4294967295"/>
          </p:nvPr>
        </p:nvSpPr>
        <p:spPr>
          <a:xfrm>
            <a:off x="4526388" y="1354885"/>
            <a:ext cx="19269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rPr>
              <a:t>  </a:t>
            </a:r>
            <a:endParaRPr sz="1800">
              <a:solidFill>
                <a:schemeClr val="dk2"/>
              </a:solidFill>
            </a:endParaRPr>
          </a:p>
        </p:txBody>
      </p:sp>
      <p:sp>
        <p:nvSpPr>
          <p:cNvPr id="4285" name="Google Shape;4285;p45"/>
          <p:cNvSpPr txBox="1">
            <a:spLocks noGrp="1"/>
          </p:cNvSpPr>
          <p:nvPr>
            <p:ph type="subTitle" idx="4294967295"/>
          </p:nvPr>
        </p:nvSpPr>
        <p:spPr>
          <a:xfrm>
            <a:off x="4526388" y="1636046"/>
            <a:ext cx="1926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4286" name="Google Shape;4286;p45"/>
          <p:cNvSpPr txBox="1">
            <a:spLocks noGrp="1"/>
          </p:cNvSpPr>
          <p:nvPr>
            <p:ph type="title" idx="4294967295"/>
          </p:nvPr>
        </p:nvSpPr>
        <p:spPr>
          <a:xfrm>
            <a:off x="2675875" y="3580655"/>
            <a:ext cx="19269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rPr>
              <a:t> </a:t>
            </a:r>
            <a:endParaRPr sz="1800">
              <a:solidFill>
                <a:schemeClr val="dk2"/>
              </a:solidFill>
            </a:endParaRPr>
          </a:p>
        </p:txBody>
      </p:sp>
      <p:sp>
        <p:nvSpPr>
          <p:cNvPr id="4287" name="Google Shape;4287;p45"/>
          <p:cNvSpPr txBox="1">
            <a:spLocks noGrp="1"/>
          </p:cNvSpPr>
          <p:nvPr>
            <p:ph type="subTitle" idx="4294967295"/>
          </p:nvPr>
        </p:nvSpPr>
        <p:spPr>
          <a:xfrm>
            <a:off x="2675875" y="3861916"/>
            <a:ext cx="1926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4288" name="Google Shape;4288;p45"/>
          <p:cNvSpPr txBox="1">
            <a:spLocks noGrp="1"/>
          </p:cNvSpPr>
          <p:nvPr>
            <p:ph type="title" idx="4294967295"/>
          </p:nvPr>
        </p:nvSpPr>
        <p:spPr>
          <a:xfrm>
            <a:off x="6376913" y="3580655"/>
            <a:ext cx="19269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rPr>
              <a:t> </a:t>
            </a:r>
            <a:endParaRPr sz="1800">
              <a:solidFill>
                <a:schemeClr val="dk2"/>
              </a:solidFill>
            </a:endParaRPr>
          </a:p>
        </p:txBody>
      </p:sp>
      <p:sp>
        <p:nvSpPr>
          <p:cNvPr id="4289" name="Google Shape;4289;p45"/>
          <p:cNvSpPr txBox="1">
            <a:spLocks noGrp="1"/>
          </p:cNvSpPr>
          <p:nvPr>
            <p:ph type="subTitle" idx="4294967295"/>
          </p:nvPr>
        </p:nvSpPr>
        <p:spPr>
          <a:xfrm>
            <a:off x="6376913" y="3861916"/>
            <a:ext cx="1926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cxnSp>
        <p:nvCxnSpPr>
          <p:cNvPr id="4290" name="Google Shape;4290;p45"/>
          <p:cNvCxnSpPr>
            <a:stCxn id="4291" idx="0"/>
            <a:endCxn id="4292" idx="0"/>
          </p:cNvCxnSpPr>
          <p:nvPr/>
        </p:nvCxnSpPr>
        <p:spPr>
          <a:xfrm rot="-5400000" flipH="1">
            <a:off x="1476487" y="3272926"/>
            <a:ext cx="625500" cy="600"/>
          </a:xfrm>
          <a:prstGeom prst="bentConnector3">
            <a:avLst>
              <a:gd name="adj1" fmla="val 49996"/>
            </a:avLst>
          </a:prstGeom>
          <a:noFill/>
          <a:ln w="38100" cap="flat" cmpd="sng">
            <a:solidFill>
              <a:schemeClr val="dk2"/>
            </a:solidFill>
            <a:prstDash val="solid"/>
            <a:round/>
            <a:headEnd type="none" w="med" len="med"/>
            <a:tailEnd type="none" w="med" len="med"/>
          </a:ln>
        </p:spPr>
      </p:cxnSp>
      <p:grpSp>
        <p:nvGrpSpPr>
          <p:cNvPr id="4293" name="Google Shape;4293;p45"/>
          <p:cNvGrpSpPr/>
          <p:nvPr/>
        </p:nvGrpSpPr>
        <p:grpSpPr>
          <a:xfrm>
            <a:off x="1324238" y="2233451"/>
            <a:ext cx="929400" cy="793025"/>
            <a:chOff x="1031200" y="2461500"/>
            <a:chExt cx="929400" cy="793025"/>
          </a:xfrm>
        </p:grpSpPr>
        <p:sp>
          <p:nvSpPr>
            <p:cNvPr id="4294" name="Google Shape;4294;p45"/>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5"/>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5"/>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Rajdhani"/>
                  <a:cs typeface="Rajdhani"/>
                  <a:sym typeface="Rajdhani"/>
                </a:rPr>
                <a:t>PHP</a:t>
              </a:r>
              <a:endParaRPr>
                <a:solidFill>
                  <a:schemeClr val="dk1"/>
                </a:solidFill>
              </a:endParaRPr>
            </a:p>
          </p:txBody>
        </p:sp>
      </p:grpSp>
      <p:grpSp>
        <p:nvGrpSpPr>
          <p:cNvPr id="4295" name="Google Shape;4295;p45"/>
          <p:cNvGrpSpPr/>
          <p:nvPr/>
        </p:nvGrpSpPr>
        <p:grpSpPr>
          <a:xfrm>
            <a:off x="5025138" y="2233439"/>
            <a:ext cx="929400" cy="793025"/>
            <a:chOff x="1031200" y="2461500"/>
            <a:chExt cx="929400" cy="793025"/>
          </a:xfrm>
        </p:grpSpPr>
        <p:sp>
          <p:nvSpPr>
            <p:cNvPr id="4268" name="Google Shape;4268;p45"/>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5"/>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5"/>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Rajdhani"/>
                  <a:ea typeface="Rajdhani"/>
                  <a:cs typeface="Rajdhani"/>
                  <a:sym typeface="Rajdhani"/>
                </a:rPr>
                <a:t>BOOTSTRAP</a:t>
              </a:r>
              <a:endParaRPr/>
            </a:p>
          </p:txBody>
        </p:sp>
      </p:grpSp>
      <p:grpSp>
        <p:nvGrpSpPr>
          <p:cNvPr id="4297" name="Google Shape;4297;p45"/>
          <p:cNvGrpSpPr/>
          <p:nvPr/>
        </p:nvGrpSpPr>
        <p:grpSpPr>
          <a:xfrm>
            <a:off x="3174625" y="2693226"/>
            <a:ext cx="929400" cy="793025"/>
            <a:chOff x="1031200" y="2461500"/>
            <a:chExt cx="929400" cy="793025"/>
          </a:xfrm>
        </p:grpSpPr>
        <p:sp>
          <p:nvSpPr>
            <p:cNvPr id="4298" name="Google Shape;4298;p45"/>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5"/>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5"/>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Rajdhani"/>
                  <a:ea typeface="Rajdhani"/>
                  <a:cs typeface="Rajdhani"/>
                  <a:sym typeface="Rajdhani"/>
                </a:rPr>
                <a:t>HTML/</a:t>
              </a:r>
            </a:p>
            <a:p>
              <a:pPr marL="0" lvl="0" indent="0" algn="ctr" rtl="0">
                <a:spcBef>
                  <a:spcPts val="0"/>
                </a:spcBef>
                <a:spcAft>
                  <a:spcPts val="0"/>
                </a:spcAft>
                <a:buNone/>
              </a:pPr>
              <a:r>
                <a:rPr lang="en" sz="1800" b="1" dirty="0" smtClean="0">
                  <a:solidFill>
                    <a:schemeClr val="dk1"/>
                  </a:solidFill>
                  <a:latin typeface="Rajdhani"/>
                  <a:ea typeface="Rajdhani"/>
                  <a:cs typeface="Rajdhani"/>
                  <a:sym typeface="Rajdhani"/>
                </a:rPr>
                <a:t>CSS</a:t>
              </a:r>
              <a:endParaRPr/>
            </a:p>
          </p:txBody>
        </p:sp>
      </p:grpSp>
      <p:grpSp>
        <p:nvGrpSpPr>
          <p:cNvPr id="4300" name="Google Shape;4300;p45"/>
          <p:cNvGrpSpPr/>
          <p:nvPr/>
        </p:nvGrpSpPr>
        <p:grpSpPr>
          <a:xfrm>
            <a:off x="6875663" y="2693214"/>
            <a:ext cx="929400" cy="793025"/>
            <a:chOff x="1031200" y="2461500"/>
            <a:chExt cx="929400" cy="793025"/>
          </a:xfrm>
        </p:grpSpPr>
        <p:sp>
          <p:nvSpPr>
            <p:cNvPr id="4301" name="Google Shape;4301;p45"/>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5"/>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5"/>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Rajdhani"/>
                  <a:ea typeface="Rajdhani"/>
                  <a:cs typeface="Rajdhani"/>
                  <a:sym typeface="Rajdhani"/>
                </a:rPr>
                <a:t>MySQL</a:t>
              </a:r>
              <a:endParaRPr/>
            </a:p>
          </p:txBody>
        </p:sp>
      </p:grpSp>
      <p:grpSp>
        <p:nvGrpSpPr>
          <p:cNvPr id="4303" name="Google Shape;4303;p45"/>
          <p:cNvGrpSpPr/>
          <p:nvPr/>
        </p:nvGrpSpPr>
        <p:grpSpPr>
          <a:xfrm>
            <a:off x="1192971" y="3585920"/>
            <a:ext cx="1191932" cy="760800"/>
            <a:chOff x="1278300" y="1764700"/>
            <a:chExt cx="1191932" cy="760800"/>
          </a:xfrm>
        </p:grpSpPr>
        <p:sp>
          <p:nvSpPr>
            <p:cNvPr id="4292" name="Google Shape;4292;p45"/>
            <p:cNvSpPr/>
            <p:nvPr/>
          </p:nvSpPr>
          <p:spPr>
            <a:xfrm>
              <a:off x="1278300" y="176470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45"/>
            <p:cNvGrpSpPr/>
            <p:nvPr/>
          </p:nvGrpSpPr>
          <p:grpSpPr>
            <a:xfrm>
              <a:off x="1360125" y="1803525"/>
              <a:ext cx="365100" cy="168600"/>
              <a:chOff x="1360125" y="1844875"/>
              <a:chExt cx="365100" cy="168600"/>
            </a:xfrm>
          </p:grpSpPr>
          <p:sp>
            <p:nvSpPr>
              <p:cNvPr id="4305" name="Google Shape;4305;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45"/>
            <p:cNvGrpSpPr/>
            <p:nvPr/>
          </p:nvGrpSpPr>
          <p:grpSpPr>
            <a:xfrm>
              <a:off x="1947775" y="1814100"/>
              <a:ext cx="378100" cy="147450"/>
              <a:chOff x="1947775" y="1814100"/>
              <a:chExt cx="378100" cy="147450"/>
            </a:xfrm>
          </p:grpSpPr>
          <p:grpSp>
            <p:nvGrpSpPr>
              <p:cNvPr id="4312" name="Google Shape;4312;p45"/>
              <p:cNvGrpSpPr/>
              <p:nvPr/>
            </p:nvGrpSpPr>
            <p:grpSpPr>
              <a:xfrm>
                <a:off x="1947775" y="1814100"/>
                <a:ext cx="30300" cy="147450"/>
                <a:chOff x="1947775" y="1824725"/>
                <a:chExt cx="30300" cy="147450"/>
              </a:xfrm>
            </p:grpSpPr>
            <p:sp>
              <p:nvSpPr>
                <p:cNvPr id="4313" name="Google Shape;4313;p45"/>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5"/>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5"/>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16" name="Google Shape;4316;p45"/>
              <p:cNvGrpSpPr/>
              <p:nvPr/>
            </p:nvGrpSpPr>
            <p:grpSpPr>
              <a:xfrm>
                <a:off x="2061800" y="1814100"/>
                <a:ext cx="30300" cy="147450"/>
                <a:chOff x="2061800" y="1824725"/>
                <a:chExt cx="30300" cy="147450"/>
              </a:xfrm>
            </p:grpSpPr>
            <p:sp>
              <p:nvSpPr>
                <p:cNvPr id="4317" name="Google Shape;4317;p45"/>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5"/>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5"/>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20" name="Google Shape;4320;p45"/>
              <p:cNvGrpSpPr/>
              <p:nvPr/>
            </p:nvGrpSpPr>
            <p:grpSpPr>
              <a:xfrm>
                <a:off x="2175825" y="1814100"/>
                <a:ext cx="30300" cy="147450"/>
                <a:chOff x="2175825" y="1824725"/>
                <a:chExt cx="30300" cy="147450"/>
              </a:xfrm>
            </p:grpSpPr>
            <p:sp>
              <p:nvSpPr>
                <p:cNvPr id="4321" name="Google Shape;4321;p45"/>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5"/>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5"/>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24" name="Google Shape;4324;p45"/>
              <p:cNvGrpSpPr/>
              <p:nvPr/>
            </p:nvGrpSpPr>
            <p:grpSpPr>
              <a:xfrm>
                <a:off x="2295575" y="1814100"/>
                <a:ext cx="30300" cy="147450"/>
                <a:chOff x="2295575" y="1824725"/>
                <a:chExt cx="30300" cy="147450"/>
              </a:xfrm>
            </p:grpSpPr>
            <p:sp>
              <p:nvSpPr>
                <p:cNvPr id="4325" name="Google Shape;4325;p45"/>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5"/>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5"/>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328" name="Google Shape;4328;p45"/>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5"/>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5"/>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5"/>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5"/>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5"/>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5"/>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5"/>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5"/>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5"/>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5"/>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5"/>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5"/>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45"/>
            <p:cNvGrpSpPr/>
            <p:nvPr/>
          </p:nvGrpSpPr>
          <p:grpSpPr>
            <a:xfrm>
              <a:off x="1947775" y="2014455"/>
              <a:ext cx="378100" cy="255300"/>
              <a:chOff x="1947775" y="2014455"/>
              <a:chExt cx="378100" cy="255300"/>
            </a:xfrm>
          </p:grpSpPr>
          <p:sp>
            <p:nvSpPr>
              <p:cNvPr id="4342" name="Google Shape;4342;p45"/>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5"/>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5"/>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5"/>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46" name="Google Shape;4346;p45"/>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49" name="Google Shape;4349;p45"/>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52" name="Google Shape;4352;p45"/>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55" name="Google Shape;4355;p45"/>
            <p:cNvGrpSpPr/>
            <p:nvPr/>
          </p:nvGrpSpPr>
          <p:grpSpPr>
            <a:xfrm>
              <a:off x="1947775" y="2325200"/>
              <a:ext cx="378100" cy="147450"/>
              <a:chOff x="1947775" y="2325200"/>
              <a:chExt cx="378100" cy="147450"/>
            </a:xfrm>
          </p:grpSpPr>
          <p:sp>
            <p:nvSpPr>
              <p:cNvPr id="4356" name="Google Shape;4356;p45"/>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59" name="Google Shape;4359;p45"/>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62" name="Google Shape;4362;p45"/>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65" name="Google Shape;4365;p45"/>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68" name="Google Shape;4368;p45"/>
            <p:cNvGrpSpPr/>
            <p:nvPr/>
          </p:nvGrpSpPr>
          <p:grpSpPr>
            <a:xfrm>
              <a:off x="1360125" y="2057800"/>
              <a:ext cx="365100" cy="168600"/>
              <a:chOff x="1360125" y="1844875"/>
              <a:chExt cx="365100" cy="168600"/>
            </a:xfrm>
          </p:grpSpPr>
          <p:sp>
            <p:nvSpPr>
              <p:cNvPr id="4369" name="Google Shape;4369;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45"/>
            <p:cNvGrpSpPr/>
            <p:nvPr/>
          </p:nvGrpSpPr>
          <p:grpSpPr>
            <a:xfrm>
              <a:off x="1360125" y="2314625"/>
              <a:ext cx="365100" cy="168600"/>
              <a:chOff x="1360125" y="1844875"/>
              <a:chExt cx="365100" cy="168600"/>
            </a:xfrm>
          </p:grpSpPr>
          <p:sp>
            <p:nvSpPr>
              <p:cNvPr id="4376" name="Google Shape;4376;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45"/>
          <p:cNvGrpSpPr/>
          <p:nvPr/>
        </p:nvGrpSpPr>
        <p:grpSpPr>
          <a:xfrm>
            <a:off x="3043359" y="1354876"/>
            <a:ext cx="1191932" cy="760800"/>
            <a:chOff x="1278300" y="1764700"/>
            <a:chExt cx="1191932" cy="760800"/>
          </a:xfrm>
        </p:grpSpPr>
        <p:sp>
          <p:nvSpPr>
            <p:cNvPr id="4276" name="Google Shape;4276;p45"/>
            <p:cNvSpPr/>
            <p:nvPr/>
          </p:nvSpPr>
          <p:spPr>
            <a:xfrm>
              <a:off x="1278300" y="176470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3" name="Google Shape;4383;p45"/>
            <p:cNvGrpSpPr/>
            <p:nvPr/>
          </p:nvGrpSpPr>
          <p:grpSpPr>
            <a:xfrm>
              <a:off x="1360125" y="1803525"/>
              <a:ext cx="365100" cy="168600"/>
              <a:chOff x="1360125" y="1844875"/>
              <a:chExt cx="365100" cy="168600"/>
            </a:xfrm>
          </p:grpSpPr>
          <p:sp>
            <p:nvSpPr>
              <p:cNvPr id="4384" name="Google Shape;4384;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45"/>
            <p:cNvGrpSpPr/>
            <p:nvPr/>
          </p:nvGrpSpPr>
          <p:grpSpPr>
            <a:xfrm>
              <a:off x="1947775" y="1814100"/>
              <a:ext cx="378100" cy="147450"/>
              <a:chOff x="1947775" y="1814100"/>
              <a:chExt cx="378100" cy="147450"/>
            </a:xfrm>
          </p:grpSpPr>
          <p:grpSp>
            <p:nvGrpSpPr>
              <p:cNvPr id="4391" name="Google Shape;4391;p45"/>
              <p:cNvGrpSpPr/>
              <p:nvPr/>
            </p:nvGrpSpPr>
            <p:grpSpPr>
              <a:xfrm>
                <a:off x="1947775" y="1814100"/>
                <a:ext cx="30300" cy="147450"/>
                <a:chOff x="1947775" y="1824725"/>
                <a:chExt cx="30300" cy="147450"/>
              </a:xfrm>
            </p:grpSpPr>
            <p:sp>
              <p:nvSpPr>
                <p:cNvPr id="4392" name="Google Shape;4392;p45"/>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95" name="Google Shape;4395;p45"/>
              <p:cNvGrpSpPr/>
              <p:nvPr/>
            </p:nvGrpSpPr>
            <p:grpSpPr>
              <a:xfrm>
                <a:off x="2061800" y="1814100"/>
                <a:ext cx="30300" cy="147450"/>
                <a:chOff x="2061800" y="1824725"/>
                <a:chExt cx="30300" cy="147450"/>
              </a:xfrm>
            </p:grpSpPr>
            <p:sp>
              <p:nvSpPr>
                <p:cNvPr id="4396" name="Google Shape;4396;p45"/>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99" name="Google Shape;4399;p45"/>
              <p:cNvGrpSpPr/>
              <p:nvPr/>
            </p:nvGrpSpPr>
            <p:grpSpPr>
              <a:xfrm>
                <a:off x="2175825" y="1814100"/>
                <a:ext cx="30300" cy="147450"/>
                <a:chOff x="2175825" y="1824725"/>
                <a:chExt cx="30300" cy="147450"/>
              </a:xfrm>
            </p:grpSpPr>
            <p:sp>
              <p:nvSpPr>
                <p:cNvPr id="4400" name="Google Shape;4400;p45"/>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03" name="Google Shape;4403;p45"/>
              <p:cNvGrpSpPr/>
              <p:nvPr/>
            </p:nvGrpSpPr>
            <p:grpSpPr>
              <a:xfrm>
                <a:off x="2295575" y="1814100"/>
                <a:ext cx="30300" cy="147450"/>
                <a:chOff x="2295575" y="1824725"/>
                <a:chExt cx="30300" cy="147450"/>
              </a:xfrm>
            </p:grpSpPr>
            <p:sp>
              <p:nvSpPr>
                <p:cNvPr id="4404" name="Google Shape;4404;p45"/>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407" name="Google Shape;4407;p45"/>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45"/>
            <p:cNvGrpSpPr/>
            <p:nvPr/>
          </p:nvGrpSpPr>
          <p:grpSpPr>
            <a:xfrm>
              <a:off x="1947775" y="2014455"/>
              <a:ext cx="378100" cy="255300"/>
              <a:chOff x="1947775" y="2014455"/>
              <a:chExt cx="378100" cy="255300"/>
            </a:xfrm>
          </p:grpSpPr>
          <p:sp>
            <p:nvSpPr>
              <p:cNvPr id="4421" name="Google Shape;4421;p45"/>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5" name="Google Shape;4425;p45"/>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8" name="Google Shape;4428;p45"/>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1" name="Google Shape;4431;p45"/>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34" name="Google Shape;4434;p45"/>
            <p:cNvGrpSpPr/>
            <p:nvPr/>
          </p:nvGrpSpPr>
          <p:grpSpPr>
            <a:xfrm>
              <a:off x="1947775" y="2325200"/>
              <a:ext cx="378100" cy="147450"/>
              <a:chOff x="1947775" y="2325200"/>
              <a:chExt cx="378100" cy="147450"/>
            </a:xfrm>
          </p:grpSpPr>
          <p:sp>
            <p:nvSpPr>
              <p:cNvPr id="4435" name="Google Shape;4435;p45"/>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8" name="Google Shape;4438;p45"/>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41" name="Google Shape;4441;p45"/>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44" name="Google Shape;4444;p45"/>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47" name="Google Shape;4447;p45"/>
            <p:cNvGrpSpPr/>
            <p:nvPr/>
          </p:nvGrpSpPr>
          <p:grpSpPr>
            <a:xfrm>
              <a:off x="1360125" y="2057800"/>
              <a:ext cx="365100" cy="168600"/>
              <a:chOff x="1360125" y="1844875"/>
              <a:chExt cx="365100" cy="168600"/>
            </a:xfrm>
          </p:grpSpPr>
          <p:sp>
            <p:nvSpPr>
              <p:cNvPr id="4448" name="Google Shape;4448;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45"/>
            <p:cNvGrpSpPr/>
            <p:nvPr/>
          </p:nvGrpSpPr>
          <p:grpSpPr>
            <a:xfrm>
              <a:off x="1360125" y="2314625"/>
              <a:ext cx="365100" cy="168600"/>
              <a:chOff x="1360125" y="1844875"/>
              <a:chExt cx="365100" cy="168600"/>
            </a:xfrm>
          </p:grpSpPr>
          <p:sp>
            <p:nvSpPr>
              <p:cNvPr id="4455" name="Google Shape;4455;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45"/>
          <p:cNvGrpSpPr/>
          <p:nvPr/>
        </p:nvGrpSpPr>
        <p:grpSpPr>
          <a:xfrm>
            <a:off x="4893871" y="3585920"/>
            <a:ext cx="1191932" cy="760800"/>
            <a:chOff x="1278300" y="1764700"/>
            <a:chExt cx="1191932" cy="760800"/>
          </a:xfrm>
        </p:grpSpPr>
        <p:sp>
          <p:nvSpPr>
            <p:cNvPr id="4269" name="Google Shape;4269;p45"/>
            <p:cNvSpPr/>
            <p:nvPr/>
          </p:nvSpPr>
          <p:spPr>
            <a:xfrm>
              <a:off x="1278300" y="176470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45"/>
            <p:cNvGrpSpPr/>
            <p:nvPr/>
          </p:nvGrpSpPr>
          <p:grpSpPr>
            <a:xfrm>
              <a:off x="1360125" y="1803525"/>
              <a:ext cx="365100" cy="168600"/>
              <a:chOff x="1360125" y="1844875"/>
              <a:chExt cx="365100" cy="168600"/>
            </a:xfrm>
          </p:grpSpPr>
          <p:sp>
            <p:nvSpPr>
              <p:cNvPr id="4463" name="Google Shape;4463;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45"/>
            <p:cNvGrpSpPr/>
            <p:nvPr/>
          </p:nvGrpSpPr>
          <p:grpSpPr>
            <a:xfrm>
              <a:off x="1947775" y="1814100"/>
              <a:ext cx="378100" cy="147450"/>
              <a:chOff x="1947775" y="1814100"/>
              <a:chExt cx="378100" cy="147450"/>
            </a:xfrm>
          </p:grpSpPr>
          <p:grpSp>
            <p:nvGrpSpPr>
              <p:cNvPr id="4470" name="Google Shape;4470;p45"/>
              <p:cNvGrpSpPr/>
              <p:nvPr/>
            </p:nvGrpSpPr>
            <p:grpSpPr>
              <a:xfrm>
                <a:off x="1947775" y="1814100"/>
                <a:ext cx="30300" cy="147450"/>
                <a:chOff x="1947775" y="1824725"/>
                <a:chExt cx="30300" cy="147450"/>
              </a:xfrm>
            </p:grpSpPr>
            <p:sp>
              <p:nvSpPr>
                <p:cNvPr id="4471" name="Google Shape;4471;p45"/>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74" name="Google Shape;4474;p45"/>
              <p:cNvGrpSpPr/>
              <p:nvPr/>
            </p:nvGrpSpPr>
            <p:grpSpPr>
              <a:xfrm>
                <a:off x="2061800" y="1814100"/>
                <a:ext cx="30300" cy="147450"/>
                <a:chOff x="2061800" y="1824725"/>
                <a:chExt cx="30300" cy="147450"/>
              </a:xfrm>
            </p:grpSpPr>
            <p:sp>
              <p:nvSpPr>
                <p:cNvPr id="4475" name="Google Shape;4475;p45"/>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78" name="Google Shape;4478;p45"/>
              <p:cNvGrpSpPr/>
              <p:nvPr/>
            </p:nvGrpSpPr>
            <p:grpSpPr>
              <a:xfrm>
                <a:off x="2175825" y="1814100"/>
                <a:ext cx="30300" cy="147450"/>
                <a:chOff x="2175825" y="1824725"/>
                <a:chExt cx="30300" cy="147450"/>
              </a:xfrm>
            </p:grpSpPr>
            <p:sp>
              <p:nvSpPr>
                <p:cNvPr id="4479" name="Google Shape;4479;p45"/>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482" name="Google Shape;4482;p45"/>
              <p:cNvGrpSpPr/>
              <p:nvPr/>
            </p:nvGrpSpPr>
            <p:grpSpPr>
              <a:xfrm>
                <a:off x="2295575" y="1814100"/>
                <a:ext cx="30300" cy="147450"/>
                <a:chOff x="2295575" y="1824725"/>
                <a:chExt cx="30300" cy="147450"/>
              </a:xfrm>
            </p:grpSpPr>
            <p:sp>
              <p:nvSpPr>
                <p:cNvPr id="4483" name="Google Shape;4483;p45"/>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486" name="Google Shape;4486;p45"/>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9" name="Google Shape;4499;p45"/>
            <p:cNvGrpSpPr/>
            <p:nvPr/>
          </p:nvGrpSpPr>
          <p:grpSpPr>
            <a:xfrm>
              <a:off x="1947775" y="2014455"/>
              <a:ext cx="378100" cy="255300"/>
              <a:chOff x="1947775" y="2014455"/>
              <a:chExt cx="378100" cy="255300"/>
            </a:xfrm>
          </p:grpSpPr>
          <p:sp>
            <p:nvSpPr>
              <p:cNvPr id="4500" name="Google Shape;4500;p45"/>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4" name="Google Shape;4504;p45"/>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7" name="Google Shape;4507;p45"/>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10" name="Google Shape;4510;p45"/>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13" name="Google Shape;4513;p45"/>
            <p:cNvGrpSpPr/>
            <p:nvPr/>
          </p:nvGrpSpPr>
          <p:grpSpPr>
            <a:xfrm>
              <a:off x="1947775" y="2325200"/>
              <a:ext cx="378100" cy="147450"/>
              <a:chOff x="1947775" y="2325200"/>
              <a:chExt cx="378100" cy="147450"/>
            </a:xfrm>
          </p:grpSpPr>
          <p:sp>
            <p:nvSpPr>
              <p:cNvPr id="4514" name="Google Shape;4514;p45"/>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17" name="Google Shape;4517;p45"/>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20" name="Google Shape;4520;p45"/>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23" name="Google Shape;4523;p45"/>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26" name="Google Shape;4526;p45"/>
            <p:cNvGrpSpPr/>
            <p:nvPr/>
          </p:nvGrpSpPr>
          <p:grpSpPr>
            <a:xfrm>
              <a:off x="1360125" y="2057800"/>
              <a:ext cx="365100" cy="168600"/>
              <a:chOff x="1360125" y="1844875"/>
              <a:chExt cx="365100" cy="168600"/>
            </a:xfrm>
          </p:grpSpPr>
          <p:sp>
            <p:nvSpPr>
              <p:cNvPr id="4527" name="Google Shape;4527;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45"/>
            <p:cNvGrpSpPr/>
            <p:nvPr/>
          </p:nvGrpSpPr>
          <p:grpSpPr>
            <a:xfrm>
              <a:off x="1360125" y="2314625"/>
              <a:ext cx="365100" cy="168600"/>
              <a:chOff x="1360125" y="1844875"/>
              <a:chExt cx="365100" cy="168600"/>
            </a:xfrm>
          </p:grpSpPr>
          <p:sp>
            <p:nvSpPr>
              <p:cNvPr id="4534" name="Google Shape;4534;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45"/>
          <p:cNvGrpSpPr/>
          <p:nvPr/>
        </p:nvGrpSpPr>
        <p:grpSpPr>
          <a:xfrm>
            <a:off x="6744396" y="1354876"/>
            <a:ext cx="1191932" cy="760800"/>
            <a:chOff x="1278300" y="1764700"/>
            <a:chExt cx="1191932" cy="760800"/>
          </a:xfrm>
        </p:grpSpPr>
        <p:sp>
          <p:nvSpPr>
            <p:cNvPr id="4278" name="Google Shape;4278;p45"/>
            <p:cNvSpPr/>
            <p:nvPr/>
          </p:nvSpPr>
          <p:spPr>
            <a:xfrm>
              <a:off x="1278300" y="176470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45"/>
            <p:cNvGrpSpPr/>
            <p:nvPr/>
          </p:nvGrpSpPr>
          <p:grpSpPr>
            <a:xfrm>
              <a:off x="1360125" y="1803525"/>
              <a:ext cx="365100" cy="168600"/>
              <a:chOff x="1360125" y="1844875"/>
              <a:chExt cx="365100" cy="168600"/>
            </a:xfrm>
          </p:grpSpPr>
          <p:sp>
            <p:nvSpPr>
              <p:cNvPr id="4542" name="Google Shape;4542;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45"/>
            <p:cNvGrpSpPr/>
            <p:nvPr/>
          </p:nvGrpSpPr>
          <p:grpSpPr>
            <a:xfrm>
              <a:off x="1947775" y="1814100"/>
              <a:ext cx="378100" cy="147450"/>
              <a:chOff x="1947775" y="1814100"/>
              <a:chExt cx="378100" cy="147450"/>
            </a:xfrm>
          </p:grpSpPr>
          <p:grpSp>
            <p:nvGrpSpPr>
              <p:cNvPr id="4549" name="Google Shape;4549;p45"/>
              <p:cNvGrpSpPr/>
              <p:nvPr/>
            </p:nvGrpSpPr>
            <p:grpSpPr>
              <a:xfrm>
                <a:off x="1947775" y="1814100"/>
                <a:ext cx="30300" cy="147450"/>
                <a:chOff x="1947775" y="1824725"/>
                <a:chExt cx="30300" cy="147450"/>
              </a:xfrm>
            </p:grpSpPr>
            <p:sp>
              <p:nvSpPr>
                <p:cNvPr id="4550" name="Google Shape;4550;p45"/>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53" name="Google Shape;4553;p45"/>
              <p:cNvGrpSpPr/>
              <p:nvPr/>
            </p:nvGrpSpPr>
            <p:grpSpPr>
              <a:xfrm>
                <a:off x="2061800" y="1814100"/>
                <a:ext cx="30300" cy="147450"/>
                <a:chOff x="2061800" y="1824725"/>
                <a:chExt cx="30300" cy="147450"/>
              </a:xfrm>
            </p:grpSpPr>
            <p:sp>
              <p:nvSpPr>
                <p:cNvPr id="4554" name="Google Shape;4554;p45"/>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57" name="Google Shape;4557;p45"/>
              <p:cNvGrpSpPr/>
              <p:nvPr/>
            </p:nvGrpSpPr>
            <p:grpSpPr>
              <a:xfrm>
                <a:off x="2175825" y="1814100"/>
                <a:ext cx="30300" cy="147450"/>
                <a:chOff x="2175825" y="1824725"/>
                <a:chExt cx="30300" cy="147450"/>
              </a:xfrm>
            </p:grpSpPr>
            <p:sp>
              <p:nvSpPr>
                <p:cNvPr id="4558" name="Google Shape;4558;p45"/>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61" name="Google Shape;4561;p45"/>
              <p:cNvGrpSpPr/>
              <p:nvPr/>
            </p:nvGrpSpPr>
            <p:grpSpPr>
              <a:xfrm>
                <a:off x="2295575" y="1814100"/>
                <a:ext cx="30300" cy="147450"/>
                <a:chOff x="2295575" y="1824725"/>
                <a:chExt cx="30300" cy="147450"/>
              </a:xfrm>
            </p:grpSpPr>
            <p:sp>
              <p:nvSpPr>
                <p:cNvPr id="4562" name="Google Shape;4562;p45"/>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565" name="Google Shape;4565;p45"/>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45"/>
            <p:cNvGrpSpPr/>
            <p:nvPr/>
          </p:nvGrpSpPr>
          <p:grpSpPr>
            <a:xfrm>
              <a:off x="1947775" y="2014455"/>
              <a:ext cx="378100" cy="255300"/>
              <a:chOff x="1947775" y="2014455"/>
              <a:chExt cx="378100" cy="255300"/>
            </a:xfrm>
          </p:grpSpPr>
          <p:sp>
            <p:nvSpPr>
              <p:cNvPr id="4579" name="Google Shape;4579;p45"/>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3" name="Google Shape;4583;p45"/>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6" name="Google Shape;4586;p45"/>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9" name="Google Shape;4589;p45"/>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592" name="Google Shape;4592;p45"/>
            <p:cNvGrpSpPr/>
            <p:nvPr/>
          </p:nvGrpSpPr>
          <p:grpSpPr>
            <a:xfrm>
              <a:off x="1947775" y="2325200"/>
              <a:ext cx="378100" cy="147450"/>
              <a:chOff x="1947775" y="2325200"/>
              <a:chExt cx="378100" cy="147450"/>
            </a:xfrm>
          </p:grpSpPr>
          <p:sp>
            <p:nvSpPr>
              <p:cNvPr id="4593" name="Google Shape;4593;p45"/>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96" name="Google Shape;4596;p45"/>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99" name="Google Shape;4599;p45"/>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02" name="Google Shape;4602;p45"/>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605" name="Google Shape;4605;p45"/>
            <p:cNvGrpSpPr/>
            <p:nvPr/>
          </p:nvGrpSpPr>
          <p:grpSpPr>
            <a:xfrm>
              <a:off x="1360125" y="2057800"/>
              <a:ext cx="365100" cy="168600"/>
              <a:chOff x="1360125" y="1844875"/>
              <a:chExt cx="365100" cy="168600"/>
            </a:xfrm>
          </p:grpSpPr>
          <p:sp>
            <p:nvSpPr>
              <p:cNvPr id="4606" name="Google Shape;4606;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45"/>
            <p:cNvGrpSpPr/>
            <p:nvPr/>
          </p:nvGrpSpPr>
          <p:grpSpPr>
            <a:xfrm>
              <a:off x="1360125" y="2314625"/>
              <a:ext cx="365100" cy="168600"/>
              <a:chOff x="1360125" y="1844875"/>
              <a:chExt cx="365100" cy="168600"/>
            </a:xfrm>
          </p:grpSpPr>
          <p:sp>
            <p:nvSpPr>
              <p:cNvPr id="4613" name="Google Shape;4613;p45"/>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70" name="Picture 2"/>
          <p:cNvPicPr>
            <a:picLocks noChangeAspect="1" noChangeArrowheads="1"/>
          </p:cNvPicPr>
          <p:nvPr/>
        </p:nvPicPr>
        <p:blipFill>
          <a:blip r:embed="rId3"/>
          <a:srcRect/>
          <a:stretch>
            <a:fillRect/>
          </a:stretch>
        </p:blipFill>
        <p:spPr bwMode="auto">
          <a:xfrm>
            <a:off x="1000100" y="3429006"/>
            <a:ext cx="1737707" cy="1145194"/>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2928926" y="1357304"/>
            <a:ext cx="1308821" cy="785818"/>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4857752" y="3571882"/>
            <a:ext cx="1319211" cy="796401"/>
          </a:xfrm>
          <a:prstGeom prst="rect">
            <a:avLst/>
          </a:prstGeom>
          <a:noFill/>
          <a:ln w="9525">
            <a:noFill/>
            <a:miter lim="800000"/>
            <a:headEnd/>
            <a:tailEnd/>
          </a:ln>
          <a:effectLst/>
        </p:spPr>
      </p:pic>
      <p:pic>
        <p:nvPicPr>
          <p:cNvPr id="7173" name="Picture 5"/>
          <p:cNvPicPr>
            <a:picLocks noChangeAspect="1" noChangeArrowheads="1"/>
          </p:cNvPicPr>
          <p:nvPr/>
        </p:nvPicPr>
        <p:blipFill>
          <a:blip r:embed="rId6"/>
          <a:srcRect/>
          <a:stretch>
            <a:fillRect/>
          </a:stretch>
        </p:blipFill>
        <p:spPr bwMode="auto">
          <a:xfrm>
            <a:off x="6500826" y="1285866"/>
            <a:ext cx="1748385" cy="9286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0"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3"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HOME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LOGIN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543304"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57687" y="1142989"/>
            <a:ext cx="3673036" cy="2927665"/>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608257"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SIGN UP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1"/>
            <a:ext cx="3614742" cy="2143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ABOUT US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1"/>
            <a:ext cx="3614742"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2"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4" y="1053550"/>
            <a:ext cx="2751133"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PACKAGES</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1"/>
            <a:ext cx="3500462" cy="2143140"/>
          </a:xfrm>
          <a:prstGeom prst="rect">
            <a:avLst/>
          </a:prstGeom>
          <a:noFill/>
          <a:ln w="9525">
            <a:noFill/>
            <a:miter lim="800000"/>
            <a:headEnd/>
            <a:tailEnd/>
          </a:ln>
        </p:spPr>
      </p:pic>
      <p:pic>
        <p:nvPicPr>
          <p:cNvPr id="11" name="Picture 10"/>
          <p:cNvPicPr/>
          <p:nvPr/>
        </p:nvPicPr>
        <p:blipFill>
          <a:blip r:embed="rId6"/>
          <a:srcRect/>
          <a:stretch>
            <a:fillRect/>
          </a:stretch>
        </p:blipFill>
        <p:spPr bwMode="auto">
          <a:xfrm>
            <a:off x="4429124" y="1142990"/>
            <a:ext cx="3543304"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34"/>
          <p:cNvSpPr/>
          <p:nvPr/>
        </p:nvSpPr>
        <p:spPr>
          <a:xfrm rot="10800000">
            <a:off x="4179950" y="2245300"/>
            <a:ext cx="4971900" cy="157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4"/>
          <p:cNvSpPr/>
          <p:nvPr/>
        </p:nvSpPr>
        <p:spPr>
          <a:xfrm>
            <a:off x="7534575" y="539500"/>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4"/>
          <p:cNvSpPr txBox="1">
            <a:spLocks noGrp="1"/>
          </p:cNvSpPr>
          <p:nvPr>
            <p:ph type="title"/>
          </p:nvPr>
        </p:nvSpPr>
        <p:spPr>
          <a:xfrm>
            <a:off x="4281850" y="1388800"/>
            <a:ext cx="3882000" cy="7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smtClean="0"/>
              <a:t>TEAM</a:t>
            </a:r>
            <a:endParaRPr/>
          </a:p>
        </p:txBody>
      </p:sp>
      <p:sp>
        <p:nvSpPr>
          <p:cNvPr id="2475" name="Google Shape;2475;p34"/>
          <p:cNvSpPr txBox="1">
            <a:spLocks noGrp="1"/>
          </p:cNvSpPr>
          <p:nvPr>
            <p:ph type="subTitle" idx="1"/>
          </p:nvPr>
        </p:nvSpPr>
        <p:spPr>
          <a:xfrm>
            <a:off x="4281850" y="2347500"/>
            <a:ext cx="3882000" cy="137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Font typeface="Wingdings" pitchFamily="2" charset="2"/>
              <a:buChar char="§"/>
            </a:pPr>
            <a:r>
              <a:rPr lang="en" dirty="0" smtClean="0"/>
              <a:t>DEVANSHU KHEMKA 20BAI1319</a:t>
            </a:r>
          </a:p>
          <a:p>
            <a:pPr marL="0" lvl="0" indent="0" algn="l" rtl="0">
              <a:spcBef>
                <a:spcPts val="0"/>
              </a:spcBef>
              <a:spcAft>
                <a:spcPts val="0"/>
              </a:spcAft>
              <a:buFont typeface="Wingdings" pitchFamily="2" charset="2"/>
              <a:buChar char="§"/>
            </a:pPr>
            <a:r>
              <a:rPr lang="en" dirty="0" smtClean="0"/>
              <a:t>HARDIK KATHURIA 20BAI1048</a:t>
            </a:r>
          </a:p>
          <a:p>
            <a:pPr marL="0" lvl="0" indent="0" algn="l" rtl="0">
              <a:spcBef>
                <a:spcPts val="0"/>
              </a:spcBef>
              <a:spcAft>
                <a:spcPts val="0"/>
              </a:spcAft>
              <a:buFont typeface="Wingdings" pitchFamily="2" charset="2"/>
              <a:buChar char="§"/>
            </a:pPr>
            <a:r>
              <a:rPr lang="en" dirty="0" smtClean="0"/>
              <a:t>SARVESH SANJAY CHANDAK 20BAI1221</a:t>
            </a:r>
          </a:p>
          <a:p>
            <a:pPr marL="0" lvl="0" indent="0" algn="l" rtl="0">
              <a:spcBef>
                <a:spcPts val="0"/>
              </a:spcBef>
              <a:spcAft>
                <a:spcPts val="0"/>
              </a:spcAft>
              <a:buFont typeface="Wingdings" pitchFamily="2" charset="2"/>
              <a:buChar char="§"/>
            </a:pPr>
            <a:r>
              <a:rPr lang="en" dirty="0" smtClean="0"/>
              <a:t>KRISH BAGGA 20BAI1044</a:t>
            </a:r>
            <a:endParaRPr/>
          </a:p>
        </p:txBody>
      </p:sp>
      <p:grpSp>
        <p:nvGrpSpPr>
          <p:cNvPr id="2476" name="Google Shape;2476;p34"/>
          <p:cNvGrpSpPr/>
          <p:nvPr/>
        </p:nvGrpSpPr>
        <p:grpSpPr>
          <a:xfrm flipH="1">
            <a:off x="3529151" y="463300"/>
            <a:ext cx="266700" cy="345050"/>
            <a:chOff x="1172410" y="839125"/>
            <a:chExt cx="266700" cy="345050"/>
          </a:xfrm>
        </p:grpSpPr>
        <p:cxnSp>
          <p:nvCxnSpPr>
            <p:cNvPr id="2477" name="Google Shape;2477;p3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78" name="Google Shape;2478;p3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79" name="Google Shape;2479;p34"/>
          <p:cNvGrpSpPr/>
          <p:nvPr/>
        </p:nvGrpSpPr>
        <p:grpSpPr>
          <a:xfrm rot="10800000" flipH="1">
            <a:off x="819383" y="4002275"/>
            <a:ext cx="266700" cy="345050"/>
            <a:chOff x="1172410" y="839125"/>
            <a:chExt cx="266700" cy="345050"/>
          </a:xfrm>
        </p:grpSpPr>
        <p:cxnSp>
          <p:nvCxnSpPr>
            <p:cNvPr id="2480" name="Google Shape;2480;p3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81" name="Google Shape;2481;p3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482" name="Google Shape;2482;p34"/>
          <p:cNvSpPr/>
          <p:nvPr/>
        </p:nvSpPr>
        <p:spPr>
          <a:xfrm>
            <a:off x="947025" y="259400"/>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3" name="Google Shape;2483;p34"/>
          <p:cNvCxnSpPr>
            <a:stCxn id="2484" idx="2"/>
            <a:endCxn id="2485" idx="0"/>
          </p:cNvCxnSpPr>
          <p:nvPr/>
        </p:nvCxnSpPr>
        <p:spPr>
          <a:xfrm rot="5400000">
            <a:off x="1678188" y="1496375"/>
            <a:ext cx="735900" cy="802200"/>
          </a:xfrm>
          <a:prstGeom prst="bentConnector3">
            <a:avLst>
              <a:gd name="adj1" fmla="val 50002"/>
            </a:avLst>
          </a:prstGeom>
          <a:noFill/>
          <a:ln w="38100" cap="flat" cmpd="sng">
            <a:solidFill>
              <a:schemeClr val="dk2"/>
            </a:solidFill>
            <a:prstDash val="solid"/>
            <a:round/>
            <a:headEnd type="none" w="med" len="med"/>
            <a:tailEnd type="none" w="med" len="med"/>
          </a:ln>
        </p:spPr>
      </p:cxnSp>
      <p:cxnSp>
        <p:nvCxnSpPr>
          <p:cNvPr id="2486" name="Google Shape;2486;p34"/>
          <p:cNvCxnSpPr>
            <a:stCxn id="2484" idx="2"/>
            <a:endCxn id="2487" idx="0"/>
          </p:cNvCxnSpPr>
          <p:nvPr/>
        </p:nvCxnSpPr>
        <p:spPr>
          <a:xfrm rot="-5400000" flipH="1">
            <a:off x="2465238" y="1511525"/>
            <a:ext cx="735900" cy="771900"/>
          </a:xfrm>
          <a:prstGeom prst="bentConnector3">
            <a:avLst>
              <a:gd name="adj1" fmla="val 50002"/>
            </a:avLst>
          </a:prstGeom>
          <a:noFill/>
          <a:ln w="28575" cap="flat" cmpd="sng">
            <a:solidFill>
              <a:schemeClr val="dk2"/>
            </a:solidFill>
            <a:prstDash val="solid"/>
            <a:round/>
            <a:headEnd type="none" w="med" len="med"/>
            <a:tailEnd type="none" w="med" len="med"/>
          </a:ln>
        </p:spPr>
      </p:cxnSp>
      <p:grpSp>
        <p:nvGrpSpPr>
          <p:cNvPr id="2488" name="Google Shape;2488;p34"/>
          <p:cNvGrpSpPr/>
          <p:nvPr/>
        </p:nvGrpSpPr>
        <p:grpSpPr>
          <a:xfrm>
            <a:off x="1180200" y="768725"/>
            <a:ext cx="2503775" cy="3433500"/>
            <a:chOff x="1031200" y="964775"/>
            <a:chExt cx="2503775" cy="3433500"/>
          </a:xfrm>
        </p:grpSpPr>
        <p:grpSp>
          <p:nvGrpSpPr>
            <p:cNvPr id="2489" name="Google Shape;2489;p34"/>
            <p:cNvGrpSpPr/>
            <p:nvPr/>
          </p:nvGrpSpPr>
          <p:grpSpPr>
            <a:xfrm>
              <a:off x="1702288" y="964775"/>
              <a:ext cx="1191932" cy="760800"/>
              <a:chOff x="1278300" y="1764700"/>
              <a:chExt cx="1191932" cy="760800"/>
            </a:xfrm>
          </p:grpSpPr>
          <p:sp>
            <p:nvSpPr>
              <p:cNvPr id="2484" name="Google Shape;2484;p3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34"/>
              <p:cNvGrpSpPr/>
              <p:nvPr/>
            </p:nvGrpSpPr>
            <p:grpSpPr>
              <a:xfrm>
                <a:off x="1360125" y="1803525"/>
                <a:ext cx="365100" cy="168600"/>
                <a:chOff x="1360125" y="1844875"/>
                <a:chExt cx="365100" cy="168600"/>
              </a:xfrm>
            </p:grpSpPr>
            <p:sp>
              <p:nvSpPr>
                <p:cNvPr id="2491" name="Google Shape;2491;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34"/>
              <p:cNvGrpSpPr/>
              <p:nvPr/>
            </p:nvGrpSpPr>
            <p:grpSpPr>
              <a:xfrm>
                <a:off x="1947775" y="1814100"/>
                <a:ext cx="378100" cy="147450"/>
                <a:chOff x="1947775" y="1814100"/>
                <a:chExt cx="378100" cy="147450"/>
              </a:xfrm>
            </p:grpSpPr>
            <p:grpSp>
              <p:nvGrpSpPr>
                <p:cNvPr id="2498" name="Google Shape;2498;p34"/>
                <p:cNvGrpSpPr/>
                <p:nvPr/>
              </p:nvGrpSpPr>
              <p:grpSpPr>
                <a:xfrm>
                  <a:off x="1947775" y="1814100"/>
                  <a:ext cx="30300" cy="147450"/>
                  <a:chOff x="1947775" y="1824725"/>
                  <a:chExt cx="30300" cy="147450"/>
                </a:xfrm>
              </p:grpSpPr>
              <p:sp>
                <p:nvSpPr>
                  <p:cNvPr id="2499" name="Google Shape;2499;p3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02" name="Google Shape;2502;p34"/>
                <p:cNvGrpSpPr/>
                <p:nvPr/>
              </p:nvGrpSpPr>
              <p:grpSpPr>
                <a:xfrm>
                  <a:off x="2061800" y="1814100"/>
                  <a:ext cx="30300" cy="147450"/>
                  <a:chOff x="2061800" y="1824725"/>
                  <a:chExt cx="30300" cy="147450"/>
                </a:xfrm>
              </p:grpSpPr>
              <p:sp>
                <p:nvSpPr>
                  <p:cNvPr id="2503" name="Google Shape;2503;p3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06" name="Google Shape;2506;p34"/>
                <p:cNvGrpSpPr/>
                <p:nvPr/>
              </p:nvGrpSpPr>
              <p:grpSpPr>
                <a:xfrm>
                  <a:off x="2175825" y="1814100"/>
                  <a:ext cx="30300" cy="147450"/>
                  <a:chOff x="2175825" y="1824725"/>
                  <a:chExt cx="30300" cy="147450"/>
                </a:xfrm>
              </p:grpSpPr>
              <p:sp>
                <p:nvSpPr>
                  <p:cNvPr id="2507" name="Google Shape;2507;p3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10" name="Google Shape;2510;p34"/>
                <p:cNvGrpSpPr/>
                <p:nvPr/>
              </p:nvGrpSpPr>
              <p:grpSpPr>
                <a:xfrm>
                  <a:off x="2295575" y="1814100"/>
                  <a:ext cx="30300" cy="147450"/>
                  <a:chOff x="2295575" y="1824725"/>
                  <a:chExt cx="30300" cy="147450"/>
                </a:xfrm>
              </p:grpSpPr>
              <p:sp>
                <p:nvSpPr>
                  <p:cNvPr id="2511" name="Google Shape;2511;p3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514" name="Google Shape;2514;p3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34"/>
              <p:cNvGrpSpPr/>
              <p:nvPr/>
            </p:nvGrpSpPr>
            <p:grpSpPr>
              <a:xfrm>
                <a:off x="1947775" y="2014455"/>
                <a:ext cx="378100" cy="255300"/>
                <a:chOff x="1947775" y="2014455"/>
                <a:chExt cx="378100" cy="255300"/>
              </a:xfrm>
            </p:grpSpPr>
            <p:sp>
              <p:nvSpPr>
                <p:cNvPr id="2528" name="Google Shape;2528;p3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2" name="Google Shape;2532;p3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5" name="Google Shape;2535;p3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8" name="Google Shape;2538;p3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41" name="Google Shape;2541;p34"/>
              <p:cNvGrpSpPr/>
              <p:nvPr/>
            </p:nvGrpSpPr>
            <p:grpSpPr>
              <a:xfrm>
                <a:off x="1947775" y="2325200"/>
                <a:ext cx="378100" cy="147450"/>
                <a:chOff x="1947775" y="2325200"/>
                <a:chExt cx="378100" cy="147450"/>
              </a:xfrm>
            </p:grpSpPr>
            <p:sp>
              <p:nvSpPr>
                <p:cNvPr id="2542" name="Google Shape;2542;p3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5" name="Google Shape;2545;p3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8" name="Google Shape;2548;p3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1" name="Google Shape;2551;p3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54" name="Google Shape;2554;p34"/>
              <p:cNvGrpSpPr/>
              <p:nvPr/>
            </p:nvGrpSpPr>
            <p:grpSpPr>
              <a:xfrm>
                <a:off x="1360125" y="2057800"/>
                <a:ext cx="365100" cy="168600"/>
                <a:chOff x="1360125" y="1844875"/>
                <a:chExt cx="365100" cy="168600"/>
              </a:xfrm>
            </p:grpSpPr>
            <p:sp>
              <p:nvSpPr>
                <p:cNvPr id="2555" name="Google Shape;2555;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34"/>
              <p:cNvGrpSpPr/>
              <p:nvPr/>
            </p:nvGrpSpPr>
            <p:grpSpPr>
              <a:xfrm>
                <a:off x="1360125" y="2314625"/>
                <a:ext cx="365100" cy="168600"/>
                <a:chOff x="1360125" y="1844875"/>
                <a:chExt cx="365100" cy="168600"/>
              </a:xfrm>
            </p:grpSpPr>
            <p:sp>
              <p:nvSpPr>
                <p:cNvPr id="2562" name="Google Shape;2562;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68" name="Google Shape;2568;p34"/>
            <p:cNvCxnSpPr>
              <a:stCxn id="2484" idx="2"/>
              <a:endCxn id="2569" idx="0"/>
            </p:cNvCxnSpPr>
            <p:nvPr/>
          </p:nvCxnSpPr>
          <p:spPr>
            <a:xfrm rot="-5400000" flipH="1">
              <a:off x="1358638" y="2665175"/>
              <a:ext cx="1879800" cy="600"/>
            </a:xfrm>
            <a:prstGeom prst="bentConnector3">
              <a:avLst>
                <a:gd name="adj1" fmla="val 49997"/>
              </a:avLst>
            </a:prstGeom>
            <a:noFill/>
            <a:ln w="38100" cap="flat" cmpd="sng">
              <a:solidFill>
                <a:schemeClr val="dk2"/>
              </a:solidFill>
              <a:prstDash val="solid"/>
              <a:round/>
              <a:headEnd type="none" w="med" len="med"/>
              <a:tailEnd type="none" w="med" len="med"/>
            </a:ln>
          </p:spPr>
        </p:cxnSp>
        <p:grpSp>
          <p:nvGrpSpPr>
            <p:cNvPr id="2570" name="Google Shape;2570;p34"/>
            <p:cNvGrpSpPr/>
            <p:nvPr/>
          </p:nvGrpSpPr>
          <p:grpSpPr>
            <a:xfrm>
              <a:off x="1031200" y="2461500"/>
              <a:ext cx="2503775" cy="1936775"/>
              <a:chOff x="1031200" y="2461500"/>
              <a:chExt cx="2503775" cy="1936775"/>
            </a:xfrm>
          </p:grpSpPr>
          <p:grpSp>
            <p:nvGrpSpPr>
              <p:cNvPr id="2571" name="Google Shape;2571;p34"/>
              <p:cNvGrpSpPr/>
              <p:nvPr/>
            </p:nvGrpSpPr>
            <p:grpSpPr>
              <a:xfrm>
                <a:off x="1031200" y="2461500"/>
                <a:ext cx="929400" cy="793025"/>
                <a:chOff x="1031200" y="2461500"/>
                <a:chExt cx="929400" cy="793025"/>
              </a:xfrm>
            </p:grpSpPr>
            <p:sp>
              <p:nvSpPr>
                <p:cNvPr id="2572" name="Google Shape;2572;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34"/>
              <p:cNvGrpSpPr/>
              <p:nvPr/>
            </p:nvGrpSpPr>
            <p:grpSpPr>
              <a:xfrm>
                <a:off x="2605575" y="2461500"/>
                <a:ext cx="929400" cy="793025"/>
                <a:chOff x="1031200" y="2461500"/>
                <a:chExt cx="929400" cy="793025"/>
              </a:xfrm>
            </p:grpSpPr>
            <p:sp>
              <p:nvSpPr>
                <p:cNvPr id="2575" name="Google Shape;2575;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34"/>
              <p:cNvGrpSpPr/>
              <p:nvPr/>
            </p:nvGrpSpPr>
            <p:grpSpPr>
              <a:xfrm>
                <a:off x="1833550" y="3605250"/>
                <a:ext cx="929400" cy="793025"/>
                <a:chOff x="1031200" y="2461500"/>
                <a:chExt cx="929400" cy="793025"/>
              </a:xfrm>
            </p:grpSpPr>
            <p:sp>
              <p:nvSpPr>
                <p:cNvPr id="2578" name="Google Shape;2578;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BOOKING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543304"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NORTH INDIA</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571900"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SOUTH INDIA</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571900" cy="21770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EAST INDIA</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614742"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WEST INDIA</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0"/>
            <a:ext cx="3571900"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1"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CONFIRM BOOKING PAGE</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142991"/>
            <a:ext cx="3543304" cy="2143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2"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4" y="1053550"/>
            <a:ext cx="2751133"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DATABASE-1</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0" name="Picture 9"/>
          <p:cNvPicPr/>
          <p:nvPr/>
        </p:nvPicPr>
        <p:blipFill>
          <a:blip r:embed="rId5"/>
          <a:srcRect/>
          <a:stretch>
            <a:fillRect/>
          </a:stretch>
        </p:blipFill>
        <p:spPr bwMode="auto">
          <a:xfrm>
            <a:off x="4429124" y="1357304"/>
            <a:ext cx="3571900" cy="178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12" name="Google Shape;4813;p54"/>
          <p:cNvSpPr/>
          <p:nvPr/>
        </p:nvSpPr>
        <p:spPr>
          <a:xfrm>
            <a:off x="3714744" y="2500312"/>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783;p53"/>
          <p:cNvGrpSpPr/>
          <p:nvPr/>
        </p:nvGrpSpPr>
        <p:grpSpPr>
          <a:xfrm>
            <a:off x="4377843" y="1128675"/>
            <a:ext cx="3652879" cy="2941980"/>
            <a:chOff x="1028028" y="2461501"/>
            <a:chExt cx="935700" cy="753600"/>
          </a:xfrm>
        </p:grpSpPr>
        <p:sp>
          <p:nvSpPr>
            <p:cNvPr id="4784" name="Google Shape;4784;p53"/>
            <p:cNvSpPr/>
            <p:nvPr/>
          </p:nvSpPr>
          <p:spPr>
            <a:xfrm rot="10800000" flipH="1">
              <a:off x="1274348" y="3187202"/>
              <a:ext cx="443100" cy="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3"/>
            <p:cNvSpPr/>
            <p:nvPr/>
          </p:nvSpPr>
          <p:spPr>
            <a:xfrm rot="10800000" flipH="1">
              <a:off x="1447876" y="3018770"/>
              <a:ext cx="96000" cy="17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3"/>
            <p:cNvSpPr/>
            <p:nvPr/>
          </p:nvSpPr>
          <p:spPr>
            <a:xfrm>
              <a:off x="1028028" y="2461501"/>
              <a:ext cx="935700" cy="557400"/>
            </a:xfrm>
            <a:prstGeom prst="rect">
              <a:avLst/>
            </a:prstGeom>
            <a:solidFill>
              <a:schemeClr val="lt1"/>
            </a:solidFill>
            <a:ln w="1143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53"/>
          <p:cNvSpPr txBox="1">
            <a:spLocks noGrp="1"/>
          </p:cNvSpPr>
          <p:nvPr>
            <p:ph type="title"/>
          </p:nvPr>
        </p:nvSpPr>
        <p:spPr>
          <a:xfrm>
            <a:off x="1177924" y="1053550"/>
            <a:ext cx="2751133"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DATABASE-2</a:t>
            </a:r>
            <a:endParaRPr/>
          </a:p>
        </p:txBody>
      </p:sp>
      <p:sp>
        <p:nvSpPr>
          <p:cNvPr id="4788" name="Google Shape;4788;p53"/>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a:p>
        </p:txBody>
      </p:sp>
      <p:pic>
        <p:nvPicPr>
          <p:cNvPr id="4789" name="Google Shape;4789;p53"/>
          <p:cNvPicPr preferRelativeResize="0"/>
          <p:nvPr/>
        </p:nvPicPr>
        <p:blipFill rotWithShape="1">
          <a:blip r:embed="rId3">
            <a:alphaModFix/>
          </a:blip>
          <a:srcRect l="2696" r="2696"/>
          <a:stretch/>
        </p:blipFill>
        <p:spPr>
          <a:xfrm>
            <a:off x="4423650" y="1162650"/>
            <a:ext cx="3561300" cy="2106300"/>
          </a:xfrm>
          <a:prstGeom prst="roundRect">
            <a:avLst>
              <a:gd name="adj" fmla="val 0"/>
            </a:avLst>
          </a:prstGeom>
          <a:noFill/>
          <a:ln>
            <a:noFill/>
          </a:ln>
        </p:spPr>
      </p:pic>
      <p:pic>
        <p:nvPicPr>
          <p:cNvPr id="9" name="Picture 8"/>
          <p:cNvPicPr/>
          <p:nvPr/>
        </p:nvPicPr>
        <p:blipFill>
          <a:blip r:embed="rId4"/>
          <a:srcRect/>
          <a:stretch>
            <a:fillRect/>
          </a:stretch>
        </p:blipFill>
        <p:spPr bwMode="auto">
          <a:xfrm>
            <a:off x="4429124" y="1142991"/>
            <a:ext cx="3571900" cy="2143140"/>
          </a:xfrm>
          <a:prstGeom prst="rect">
            <a:avLst/>
          </a:prstGeom>
          <a:noFill/>
          <a:ln w="9525">
            <a:noFill/>
            <a:miter lim="800000"/>
            <a:headEnd/>
            <a:tailEnd/>
          </a:ln>
        </p:spPr>
      </p:pic>
      <p:pic>
        <p:nvPicPr>
          <p:cNvPr id="13" name="Picture 12"/>
          <p:cNvPicPr/>
          <p:nvPr/>
        </p:nvPicPr>
        <p:blipFill>
          <a:blip r:embed="rId5"/>
          <a:srcRect/>
          <a:stretch>
            <a:fillRect/>
          </a:stretch>
        </p:blipFill>
        <p:spPr bwMode="auto">
          <a:xfrm>
            <a:off x="4429124" y="1357304"/>
            <a:ext cx="3586146" cy="17859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5720" y="1214428"/>
            <a:ext cx="5214974" cy="3286148"/>
          </a:xfrm>
        </p:spPr>
        <p:txBody>
          <a:bodyPr/>
          <a:lstStyle/>
          <a:p>
            <a:pPr lvl="0"/>
            <a:r>
              <a:rPr lang="en-US" dirty="0" smtClean="0"/>
              <a:t>This website offers a chance to explore India and let people plan their tour effortlessly. From planning for a vacation to purchasing travel packages, the website has all of it.</a:t>
            </a:r>
          </a:p>
          <a:p>
            <a:pPr lvl="0"/>
            <a:r>
              <a:rPr lang="en-US" dirty="0" smtClean="0"/>
              <a:t>It also provides us an opportunity to maintain a user database and make their experience easy and seamless.</a:t>
            </a:r>
          </a:p>
          <a:p>
            <a:pPr lvl="0"/>
            <a:r>
              <a:rPr lang="en-US" dirty="0" smtClean="0"/>
              <a:t>The user need not worry about booking their hotels or travelling from one place to another. Our travel packages got them covered.</a:t>
            </a:r>
          </a:p>
          <a:p>
            <a:pPr lvl="0"/>
            <a:r>
              <a:rPr lang="en-US" dirty="0" smtClean="0"/>
              <a:t>Tourists can select which part of India they want to visit, and our website will suggest them places worth visiting, let it be adventure, trekking, temples, etc.</a:t>
            </a:r>
          </a:p>
          <a:p>
            <a:pPr lvl="0"/>
            <a:r>
              <a:rPr lang="en-US" dirty="0" smtClean="0"/>
              <a:t>In future, we can include an algorithm that gives personalized suggestions to user about travel places and tour packages based on his/her past purchases and searches. The website can be made dynamic, and more tourist places can be added.</a:t>
            </a:r>
            <a:endParaRPr lang="en-US" dirty="0"/>
          </a:p>
        </p:txBody>
      </p:sp>
      <p:sp>
        <p:nvSpPr>
          <p:cNvPr id="3" name="Title 2"/>
          <p:cNvSpPr>
            <a:spLocks noGrp="1"/>
          </p:cNvSpPr>
          <p:nvPr>
            <p:ph type="title"/>
          </p:nvPr>
        </p:nvSpPr>
        <p:spPr/>
        <p:txBody>
          <a:bodyPr/>
          <a:lstStyle/>
          <a:p>
            <a:r>
              <a:rPr lang="en" dirty="0" smtClean="0">
                <a:solidFill>
                  <a:schemeClr val="lt2"/>
                </a:solidFill>
              </a:rPr>
              <a:t>CONCLUSION</a:t>
            </a:r>
            <a:endParaRPr lang="en-US" dirty="0"/>
          </a:p>
        </p:txBody>
      </p:sp>
      <p:pic>
        <p:nvPicPr>
          <p:cNvPr id="4098" name="Picture 2"/>
          <p:cNvPicPr>
            <a:picLocks noChangeAspect="1" noChangeArrowheads="1"/>
          </p:cNvPicPr>
          <p:nvPr/>
        </p:nvPicPr>
        <p:blipFill>
          <a:blip r:embed="rId2"/>
          <a:srcRect/>
          <a:stretch>
            <a:fillRect/>
          </a:stretch>
        </p:blipFill>
        <p:spPr bwMode="auto">
          <a:xfrm>
            <a:off x="5572132" y="1142990"/>
            <a:ext cx="3100384" cy="3076575"/>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5572132" y="1142990"/>
            <a:ext cx="3367791" cy="3143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3"/>
        <p:cNvGrpSpPr/>
        <p:nvPr/>
      </p:nvGrpSpPr>
      <p:grpSpPr>
        <a:xfrm>
          <a:off x="0" y="0"/>
          <a:ext cx="0" cy="0"/>
          <a:chOff x="0" y="0"/>
          <a:chExt cx="0" cy="0"/>
        </a:xfrm>
      </p:grpSpPr>
      <p:sp>
        <p:nvSpPr>
          <p:cNvPr id="4794" name="Google Shape;4794;p54"/>
          <p:cNvSpPr txBox="1">
            <a:spLocks noGrp="1"/>
          </p:cNvSpPr>
          <p:nvPr>
            <p:ph type="ctrTitle"/>
          </p:nvPr>
        </p:nvSpPr>
        <p:spPr>
          <a:xfrm>
            <a:off x="4572000" y="710925"/>
            <a:ext cx="35025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4795" name="Google Shape;4795;p54"/>
          <p:cNvSpPr txBox="1">
            <a:spLocks noGrp="1"/>
          </p:cNvSpPr>
          <p:nvPr>
            <p:ph type="subTitle" idx="1"/>
          </p:nvPr>
        </p:nvSpPr>
        <p:spPr>
          <a:xfrm>
            <a:off x="4572000" y="2219850"/>
            <a:ext cx="2591700" cy="80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smtClean="0"/>
              <a:t>D</a:t>
            </a:r>
            <a:r>
              <a:rPr lang="en" dirty="0" smtClean="0"/>
              <a:t>evanshu.khemka2020@vitstudent.ac.in </a:t>
            </a:r>
            <a:endParaRPr/>
          </a:p>
          <a:p>
            <a:pPr marL="0" lvl="0" indent="0" algn="l" rtl="0">
              <a:spcBef>
                <a:spcPts val="0"/>
              </a:spcBef>
              <a:spcAft>
                <a:spcPts val="0"/>
              </a:spcAft>
              <a:buClr>
                <a:schemeClr val="dk1"/>
              </a:buClr>
              <a:buSzPts val="1100"/>
              <a:buFont typeface="Arial"/>
              <a:buNone/>
            </a:pPr>
            <a:r>
              <a:rPr lang="en" dirty="0"/>
              <a:t>+91  </a:t>
            </a:r>
            <a:r>
              <a:rPr lang="en" dirty="0" smtClean="0"/>
              <a:t>7693891442</a:t>
            </a:r>
            <a:endParaRPr/>
          </a:p>
        </p:txBody>
      </p:sp>
      <p:sp>
        <p:nvSpPr>
          <p:cNvPr id="4796" name="Google Shape;4796;p54"/>
          <p:cNvSpPr txBox="1">
            <a:spLocks noGrp="1"/>
          </p:cNvSpPr>
          <p:nvPr>
            <p:ph type="title" idx="2"/>
          </p:nvPr>
        </p:nvSpPr>
        <p:spPr>
          <a:xfrm>
            <a:off x="4572001" y="1868925"/>
            <a:ext cx="3502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FOR ANY QUERIES MAIL AT</a:t>
            </a:r>
            <a:endParaRPr/>
          </a:p>
        </p:txBody>
      </p:sp>
      <p:sp>
        <p:nvSpPr>
          <p:cNvPr id="4797" name="Google Shape;4797;p54"/>
          <p:cNvSpPr txBox="1"/>
          <p:nvPr/>
        </p:nvSpPr>
        <p:spPr>
          <a:xfrm>
            <a:off x="4572000" y="4198600"/>
            <a:ext cx="2870100" cy="287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US" sz="1200" dirty="0" smtClean="0">
                <a:solidFill>
                  <a:schemeClr val="lt1"/>
                </a:solidFill>
                <a:latin typeface="Tajawal"/>
                <a:ea typeface="Tajawal"/>
                <a:cs typeface="Tajawal"/>
                <a:sym typeface="Tajawal"/>
              </a:rPr>
              <a:t> </a:t>
            </a:r>
            <a:endParaRPr sz="1200">
              <a:solidFill>
                <a:schemeClr val="lt1"/>
              </a:solidFill>
              <a:latin typeface="Tajawal"/>
              <a:ea typeface="Tajawal"/>
              <a:cs typeface="Tajawal"/>
              <a:sym typeface="Tajawal"/>
            </a:endParaRPr>
          </a:p>
        </p:txBody>
      </p:sp>
      <p:grpSp>
        <p:nvGrpSpPr>
          <p:cNvPr id="4798" name="Google Shape;4798;p54"/>
          <p:cNvGrpSpPr/>
          <p:nvPr/>
        </p:nvGrpSpPr>
        <p:grpSpPr>
          <a:xfrm>
            <a:off x="4714876" y="3143254"/>
            <a:ext cx="387681" cy="387661"/>
            <a:chOff x="266768" y="1721375"/>
            <a:chExt cx="397907" cy="397887"/>
          </a:xfrm>
        </p:grpSpPr>
        <p:sp>
          <p:nvSpPr>
            <p:cNvPr id="4799" name="Google Shape;4799;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54"/>
          <p:cNvGrpSpPr/>
          <p:nvPr/>
        </p:nvGrpSpPr>
        <p:grpSpPr>
          <a:xfrm>
            <a:off x="5741592" y="3126512"/>
            <a:ext cx="387661" cy="387661"/>
            <a:chOff x="1379798" y="1723250"/>
            <a:chExt cx="397887" cy="397887"/>
          </a:xfrm>
        </p:grpSpPr>
        <p:sp>
          <p:nvSpPr>
            <p:cNvPr id="4802" name="Google Shape;4802;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54"/>
          <p:cNvGrpSpPr/>
          <p:nvPr/>
        </p:nvGrpSpPr>
        <p:grpSpPr>
          <a:xfrm>
            <a:off x="5210552" y="3126512"/>
            <a:ext cx="387641" cy="387661"/>
            <a:chOff x="864491" y="1723250"/>
            <a:chExt cx="397866" cy="397887"/>
          </a:xfrm>
        </p:grpSpPr>
        <p:sp>
          <p:nvSpPr>
            <p:cNvPr id="4807" name="Google Shape;4807;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4"/>
          <p:cNvGrpSpPr/>
          <p:nvPr/>
        </p:nvGrpSpPr>
        <p:grpSpPr>
          <a:xfrm>
            <a:off x="6272654" y="3125860"/>
            <a:ext cx="388966" cy="388966"/>
            <a:chOff x="1190625" y="238125"/>
            <a:chExt cx="5235075" cy="5235075"/>
          </a:xfrm>
        </p:grpSpPr>
        <p:sp>
          <p:nvSpPr>
            <p:cNvPr id="4811" name="Google Shape;4811;p5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54"/>
          <p:cNvSpPr/>
          <p:nvPr/>
        </p:nvSpPr>
        <p:spPr>
          <a:xfrm>
            <a:off x="1559875" y="337725"/>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4" name="Google Shape;4814;p54"/>
          <p:cNvGrpSpPr/>
          <p:nvPr/>
        </p:nvGrpSpPr>
        <p:grpSpPr>
          <a:xfrm>
            <a:off x="722327" y="463300"/>
            <a:ext cx="266700" cy="345050"/>
            <a:chOff x="1172410" y="839125"/>
            <a:chExt cx="266700" cy="345050"/>
          </a:xfrm>
        </p:grpSpPr>
        <p:cxnSp>
          <p:nvCxnSpPr>
            <p:cNvPr id="4815" name="Google Shape;4815;p5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816" name="Google Shape;4816;p5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817" name="Google Shape;4817;p54"/>
          <p:cNvGrpSpPr/>
          <p:nvPr/>
        </p:nvGrpSpPr>
        <p:grpSpPr>
          <a:xfrm rot="10800000">
            <a:off x="3973839" y="4002275"/>
            <a:ext cx="266700" cy="345050"/>
            <a:chOff x="1172410" y="839125"/>
            <a:chExt cx="266700" cy="345050"/>
          </a:xfrm>
        </p:grpSpPr>
        <p:cxnSp>
          <p:nvCxnSpPr>
            <p:cNvPr id="4818" name="Google Shape;4818;p5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819" name="Google Shape;4819;p5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820" name="Google Shape;4820;p54"/>
          <p:cNvGrpSpPr/>
          <p:nvPr/>
        </p:nvGrpSpPr>
        <p:grpSpPr>
          <a:xfrm>
            <a:off x="1079013" y="768725"/>
            <a:ext cx="2684557" cy="3294475"/>
            <a:chOff x="1079013" y="768725"/>
            <a:chExt cx="2684557" cy="3294475"/>
          </a:xfrm>
        </p:grpSpPr>
        <p:cxnSp>
          <p:nvCxnSpPr>
            <p:cNvPr id="4821" name="Google Shape;4821;p54"/>
            <p:cNvCxnSpPr>
              <a:stCxn id="4822" idx="2"/>
              <a:endCxn id="4823" idx="0"/>
            </p:cNvCxnSpPr>
            <p:nvPr/>
          </p:nvCxnSpPr>
          <p:spPr>
            <a:xfrm rot="5400000">
              <a:off x="2099138" y="1105475"/>
              <a:ext cx="644400" cy="1492500"/>
            </a:xfrm>
            <a:prstGeom prst="bentConnector3">
              <a:avLst>
                <a:gd name="adj1" fmla="val 49990"/>
              </a:avLst>
            </a:prstGeom>
            <a:noFill/>
            <a:ln w="38100" cap="flat" cmpd="sng">
              <a:solidFill>
                <a:schemeClr val="dk2"/>
              </a:solidFill>
              <a:prstDash val="solid"/>
              <a:miter lim="8000"/>
              <a:headEnd type="none" w="med" len="med"/>
              <a:tailEnd type="none" w="med" len="med"/>
            </a:ln>
          </p:spPr>
        </p:cxnSp>
        <p:cxnSp>
          <p:nvCxnSpPr>
            <p:cNvPr id="4824" name="Google Shape;4824;p54"/>
            <p:cNvCxnSpPr>
              <a:stCxn id="4822" idx="2"/>
              <a:endCxn id="4825" idx="0"/>
            </p:cNvCxnSpPr>
            <p:nvPr/>
          </p:nvCxnSpPr>
          <p:spPr>
            <a:xfrm rot="-5400000" flipH="1">
              <a:off x="2845688" y="1851425"/>
              <a:ext cx="644400" cy="600"/>
            </a:xfrm>
            <a:prstGeom prst="bentConnector3">
              <a:avLst>
                <a:gd name="adj1" fmla="val 49990"/>
              </a:avLst>
            </a:prstGeom>
            <a:noFill/>
            <a:ln w="38100" cap="flat" cmpd="sng">
              <a:solidFill>
                <a:schemeClr val="dk2"/>
              </a:solidFill>
              <a:prstDash val="solid"/>
              <a:miter lim="8000"/>
              <a:headEnd type="none" w="med" len="med"/>
              <a:tailEnd type="none" w="med" len="med"/>
            </a:ln>
          </p:spPr>
        </p:cxnSp>
        <p:cxnSp>
          <p:nvCxnSpPr>
            <p:cNvPr id="4826" name="Google Shape;4826;p54"/>
            <p:cNvCxnSpPr>
              <a:stCxn id="4823" idx="2"/>
              <a:endCxn id="4827" idx="0"/>
            </p:cNvCxnSpPr>
            <p:nvPr/>
          </p:nvCxnSpPr>
          <p:spPr>
            <a:xfrm rot="-5400000" flipH="1">
              <a:off x="1491363" y="3118200"/>
              <a:ext cx="367800" cy="6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4828" name="Google Shape;4828;p54"/>
            <p:cNvCxnSpPr>
              <a:stCxn id="4823" idx="2"/>
              <a:endCxn id="4829" idx="0"/>
            </p:cNvCxnSpPr>
            <p:nvPr/>
          </p:nvCxnSpPr>
          <p:spPr>
            <a:xfrm rot="-5400000" flipH="1">
              <a:off x="2237313" y="2372250"/>
              <a:ext cx="367800" cy="1492500"/>
            </a:xfrm>
            <a:prstGeom prst="bentConnector3">
              <a:avLst>
                <a:gd name="adj1" fmla="val 50000"/>
              </a:avLst>
            </a:prstGeom>
            <a:noFill/>
            <a:ln w="38100" cap="flat" cmpd="sng">
              <a:solidFill>
                <a:schemeClr val="dk2"/>
              </a:solidFill>
              <a:prstDash val="solid"/>
              <a:miter lim="8000"/>
              <a:headEnd type="none" w="med" len="med"/>
              <a:tailEnd type="none" w="med" len="med"/>
            </a:ln>
          </p:spPr>
        </p:cxnSp>
        <p:grpSp>
          <p:nvGrpSpPr>
            <p:cNvPr id="4830" name="Google Shape;4830;p54"/>
            <p:cNvGrpSpPr/>
            <p:nvPr/>
          </p:nvGrpSpPr>
          <p:grpSpPr>
            <a:xfrm>
              <a:off x="2571638" y="768725"/>
              <a:ext cx="1191932" cy="760800"/>
              <a:chOff x="1278300" y="1764700"/>
              <a:chExt cx="1191932" cy="760800"/>
            </a:xfrm>
          </p:grpSpPr>
          <p:sp>
            <p:nvSpPr>
              <p:cNvPr id="4822" name="Google Shape;4822;p5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1" name="Google Shape;4831;p54"/>
              <p:cNvGrpSpPr/>
              <p:nvPr/>
            </p:nvGrpSpPr>
            <p:grpSpPr>
              <a:xfrm>
                <a:off x="1360125" y="1803525"/>
                <a:ext cx="365100" cy="168600"/>
                <a:chOff x="1360125" y="1844875"/>
                <a:chExt cx="365100" cy="168600"/>
              </a:xfrm>
            </p:grpSpPr>
            <p:sp>
              <p:nvSpPr>
                <p:cNvPr id="4832" name="Google Shape;4832;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54"/>
              <p:cNvGrpSpPr/>
              <p:nvPr/>
            </p:nvGrpSpPr>
            <p:grpSpPr>
              <a:xfrm>
                <a:off x="1947775" y="1814100"/>
                <a:ext cx="378100" cy="147450"/>
                <a:chOff x="1947775" y="1814100"/>
                <a:chExt cx="378100" cy="147450"/>
              </a:xfrm>
            </p:grpSpPr>
            <p:grpSp>
              <p:nvGrpSpPr>
                <p:cNvPr id="4839" name="Google Shape;4839;p54"/>
                <p:cNvGrpSpPr/>
                <p:nvPr/>
              </p:nvGrpSpPr>
              <p:grpSpPr>
                <a:xfrm>
                  <a:off x="1947775" y="1814100"/>
                  <a:ext cx="30300" cy="147450"/>
                  <a:chOff x="1947775" y="1824725"/>
                  <a:chExt cx="30300" cy="147450"/>
                </a:xfrm>
              </p:grpSpPr>
              <p:sp>
                <p:nvSpPr>
                  <p:cNvPr id="4840" name="Google Shape;4840;p5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843" name="Google Shape;4843;p54"/>
                <p:cNvGrpSpPr/>
                <p:nvPr/>
              </p:nvGrpSpPr>
              <p:grpSpPr>
                <a:xfrm>
                  <a:off x="2061800" y="1814100"/>
                  <a:ext cx="30300" cy="147450"/>
                  <a:chOff x="2061800" y="1824725"/>
                  <a:chExt cx="30300" cy="147450"/>
                </a:xfrm>
              </p:grpSpPr>
              <p:sp>
                <p:nvSpPr>
                  <p:cNvPr id="4844" name="Google Shape;4844;p5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847" name="Google Shape;4847;p54"/>
                <p:cNvGrpSpPr/>
                <p:nvPr/>
              </p:nvGrpSpPr>
              <p:grpSpPr>
                <a:xfrm>
                  <a:off x="2175825" y="1814100"/>
                  <a:ext cx="30300" cy="147450"/>
                  <a:chOff x="2175825" y="1824725"/>
                  <a:chExt cx="30300" cy="147450"/>
                </a:xfrm>
              </p:grpSpPr>
              <p:sp>
                <p:nvSpPr>
                  <p:cNvPr id="4848" name="Google Shape;4848;p5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851" name="Google Shape;4851;p54"/>
                <p:cNvGrpSpPr/>
                <p:nvPr/>
              </p:nvGrpSpPr>
              <p:grpSpPr>
                <a:xfrm>
                  <a:off x="2295575" y="1814100"/>
                  <a:ext cx="30300" cy="147450"/>
                  <a:chOff x="2295575" y="1824725"/>
                  <a:chExt cx="30300" cy="147450"/>
                </a:xfrm>
              </p:grpSpPr>
              <p:sp>
                <p:nvSpPr>
                  <p:cNvPr id="4852" name="Google Shape;4852;p5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855" name="Google Shape;4855;p5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4"/>
              <p:cNvGrpSpPr/>
              <p:nvPr/>
            </p:nvGrpSpPr>
            <p:grpSpPr>
              <a:xfrm>
                <a:off x="1947775" y="2014455"/>
                <a:ext cx="378100" cy="255300"/>
                <a:chOff x="1947775" y="2014455"/>
                <a:chExt cx="378100" cy="255300"/>
              </a:xfrm>
            </p:grpSpPr>
            <p:sp>
              <p:nvSpPr>
                <p:cNvPr id="4869" name="Google Shape;4869;p5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73" name="Google Shape;4873;p5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76" name="Google Shape;4876;p5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79" name="Google Shape;4879;p5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882" name="Google Shape;4882;p54"/>
              <p:cNvGrpSpPr/>
              <p:nvPr/>
            </p:nvGrpSpPr>
            <p:grpSpPr>
              <a:xfrm>
                <a:off x="1947775" y="2325200"/>
                <a:ext cx="378100" cy="147450"/>
                <a:chOff x="1947775" y="2325200"/>
                <a:chExt cx="378100" cy="147450"/>
              </a:xfrm>
            </p:grpSpPr>
            <p:sp>
              <p:nvSpPr>
                <p:cNvPr id="4883" name="Google Shape;4883;p5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86" name="Google Shape;4886;p5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89" name="Google Shape;4889;p5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92" name="Google Shape;4892;p5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895" name="Google Shape;4895;p54"/>
              <p:cNvGrpSpPr/>
              <p:nvPr/>
            </p:nvGrpSpPr>
            <p:grpSpPr>
              <a:xfrm>
                <a:off x="1360125" y="2057800"/>
                <a:ext cx="365100" cy="168600"/>
                <a:chOff x="1360125" y="1844875"/>
                <a:chExt cx="365100" cy="168600"/>
              </a:xfrm>
            </p:grpSpPr>
            <p:sp>
              <p:nvSpPr>
                <p:cNvPr id="4896" name="Google Shape;4896;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54"/>
              <p:cNvGrpSpPr/>
              <p:nvPr/>
            </p:nvGrpSpPr>
            <p:grpSpPr>
              <a:xfrm>
                <a:off x="1360125" y="2314625"/>
                <a:ext cx="365100" cy="168600"/>
                <a:chOff x="1360125" y="1844875"/>
                <a:chExt cx="365100" cy="168600"/>
              </a:xfrm>
            </p:grpSpPr>
            <p:sp>
              <p:nvSpPr>
                <p:cNvPr id="4903" name="Google Shape;4903;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54"/>
            <p:cNvGrpSpPr/>
            <p:nvPr/>
          </p:nvGrpSpPr>
          <p:grpSpPr>
            <a:xfrm>
              <a:off x="1079013" y="2173800"/>
              <a:ext cx="1191932" cy="760800"/>
              <a:chOff x="1278300" y="1764700"/>
              <a:chExt cx="1191932" cy="760800"/>
            </a:xfrm>
          </p:grpSpPr>
          <p:sp>
            <p:nvSpPr>
              <p:cNvPr id="4823" name="Google Shape;4823;p5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0" name="Google Shape;4910;p54"/>
              <p:cNvGrpSpPr/>
              <p:nvPr/>
            </p:nvGrpSpPr>
            <p:grpSpPr>
              <a:xfrm>
                <a:off x="1360125" y="1803525"/>
                <a:ext cx="365100" cy="168600"/>
                <a:chOff x="1360125" y="1844875"/>
                <a:chExt cx="365100" cy="168600"/>
              </a:xfrm>
            </p:grpSpPr>
            <p:sp>
              <p:nvSpPr>
                <p:cNvPr id="4911" name="Google Shape;4911;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54"/>
              <p:cNvGrpSpPr/>
              <p:nvPr/>
            </p:nvGrpSpPr>
            <p:grpSpPr>
              <a:xfrm>
                <a:off x="1947775" y="1814100"/>
                <a:ext cx="378100" cy="147450"/>
                <a:chOff x="1947775" y="1814100"/>
                <a:chExt cx="378100" cy="147450"/>
              </a:xfrm>
            </p:grpSpPr>
            <p:grpSp>
              <p:nvGrpSpPr>
                <p:cNvPr id="4918" name="Google Shape;4918;p54"/>
                <p:cNvGrpSpPr/>
                <p:nvPr/>
              </p:nvGrpSpPr>
              <p:grpSpPr>
                <a:xfrm>
                  <a:off x="1947775" y="1814100"/>
                  <a:ext cx="30300" cy="147450"/>
                  <a:chOff x="1947775" y="1824725"/>
                  <a:chExt cx="30300" cy="147450"/>
                </a:xfrm>
              </p:grpSpPr>
              <p:sp>
                <p:nvSpPr>
                  <p:cNvPr id="4919" name="Google Shape;4919;p5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922" name="Google Shape;4922;p54"/>
                <p:cNvGrpSpPr/>
                <p:nvPr/>
              </p:nvGrpSpPr>
              <p:grpSpPr>
                <a:xfrm>
                  <a:off x="2061800" y="1814100"/>
                  <a:ext cx="30300" cy="147450"/>
                  <a:chOff x="2061800" y="1824725"/>
                  <a:chExt cx="30300" cy="147450"/>
                </a:xfrm>
              </p:grpSpPr>
              <p:sp>
                <p:nvSpPr>
                  <p:cNvPr id="4923" name="Google Shape;4923;p5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926" name="Google Shape;4926;p54"/>
                <p:cNvGrpSpPr/>
                <p:nvPr/>
              </p:nvGrpSpPr>
              <p:grpSpPr>
                <a:xfrm>
                  <a:off x="2175825" y="1814100"/>
                  <a:ext cx="30300" cy="147450"/>
                  <a:chOff x="2175825" y="1824725"/>
                  <a:chExt cx="30300" cy="147450"/>
                </a:xfrm>
              </p:grpSpPr>
              <p:sp>
                <p:nvSpPr>
                  <p:cNvPr id="4927" name="Google Shape;4927;p5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930" name="Google Shape;4930;p54"/>
                <p:cNvGrpSpPr/>
                <p:nvPr/>
              </p:nvGrpSpPr>
              <p:grpSpPr>
                <a:xfrm>
                  <a:off x="2295575" y="1814100"/>
                  <a:ext cx="30300" cy="147450"/>
                  <a:chOff x="2295575" y="1824725"/>
                  <a:chExt cx="30300" cy="147450"/>
                </a:xfrm>
              </p:grpSpPr>
              <p:sp>
                <p:nvSpPr>
                  <p:cNvPr id="4931" name="Google Shape;4931;p5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934" name="Google Shape;4934;p5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7" name="Google Shape;4947;p54"/>
              <p:cNvGrpSpPr/>
              <p:nvPr/>
            </p:nvGrpSpPr>
            <p:grpSpPr>
              <a:xfrm>
                <a:off x="1947775" y="2014455"/>
                <a:ext cx="378100" cy="255300"/>
                <a:chOff x="1947775" y="2014455"/>
                <a:chExt cx="378100" cy="255300"/>
              </a:xfrm>
            </p:grpSpPr>
            <p:sp>
              <p:nvSpPr>
                <p:cNvPr id="4948" name="Google Shape;4948;p5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52" name="Google Shape;4952;p5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55" name="Google Shape;4955;p5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58" name="Google Shape;4958;p5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961" name="Google Shape;4961;p54"/>
              <p:cNvGrpSpPr/>
              <p:nvPr/>
            </p:nvGrpSpPr>
            <p:grpSpPr>
              <a:xfrm>
                <a:off x="1947775" y="2325200"/>
                <a:ext cx="378100" cy="147450"/>
                <a:chOff x="1947775" y="2325200"/>
                <a:chExt cx="378100" cy="147450"/>
              </a:xfrm>
            </p:grpSpPr>
            <p:sp>
              <p:nvSpPr>
                <p:cNvPr id="4962" name="Google Shape;4962;p5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65" name="Google Shape;4965;p5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68" name="Google Shape;4968;p5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71" name="Google Shape;4971;p5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974" name="Google Shape;4974;p54"/>
              <p:cNvGrpSpPr/>
              <p:nvPr/>
            </p:nvGrpSpPr>
            <p:grpSpPr>
              <a:xfrm>
                <a:off x="1360125" y="2057800"/>
                <a:ext cx="365100" cy="168600"/>
                <a:chOff x="1360125" y="1844875"/>
                <a:chExt cx="365100" cy="168600"/>
              </a:xfrm>
            </p:grpSpPr>
            <p:sp>
              <p:nvSpPr>
                <p:cNvPr id="4975" name="Google Shape;4975;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54"/>
              <p:cNvGrpSpPr/>
              <p:nvPr/>
            </p:nvGrpSpPr>
            <p:grpSpPr>
              <a:xfrm>
                <a:off x="1360125" y="2314625"/>
                <a:ext cx="365100" cy="168600"/>
                <a:chOff x="1360125" y="1844875"/>
                <a:chExt cx="365100" cy="168600"/>
              </a:xfrm>
            </p:grpSpPr>
            <p:sp>
              <p:nvSpPr>
                <p:cNvPr id="4982" name="Google Shape;4982;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54"/>
            <p:cNvGrpSpPr/>
            <p:nvPr/>
          </p:nvGrpSpPr>
          <p:grpSpPr>
            <a:xfrm>
              <a:off x="2571638" y="2173800"/>
              <a:ext cx="1191932" cy="760800"/>
              <a:chOff x="1278300" y="1764700"/>
              <a:chExt cx="1191932" cy="760800"/>
            </a:xfrm>
          </p:grpSpPr>
          <p:sp>
            <p:nvSpPr>
              <p:cNvPr id="4825" name="Google Shape;4825;p5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54"/>
              <p:cNvGrpSpPr/>
              <p:nvPr/>
            </p:nvGrpSpPr>
            <p:grpSpPr>
              <a:xfrm>
                <a:off x="1360125" y="1803525"/>
                <a:ext cx="365100" cy="168600"/>
                <a:chOff x="1360125" y="1844875"/>
                <a:chExt cx="365100" cy="168600"/>
              </a:xfrm>
            </p:grpSpPr>
            <p:sp>
              <p:nvSpPr>
                <p:cNvPr id="4990" name="Google Shape;4990;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54"/>
              <p:cNvGrpSpPr/>
              <p:nvPr/>
            </p:nvGrpSpPr>
            <p:grpSpPr>
              <a:xfrm>
                <a:off x="1947775" y="1814100"/>
                <a:ext cx="378100" cy="147450"/>
                <a:chOff x="1947775" y="1814100"/>
                <a:chExt cx="378100" cy="147450"/>
              </a:xfrm>
            </p:grpSpPr>
            <p:grpSp>
              <p:nvGrpSpPr>
                <p:cNvPr id="4997" name="Google Shape;4997;p54"/>
                <p:cNvGrpSpPr/>
                <p:nvPr/>
              </p:nvGrpSpPr>
              <p:grpSpPr>
                <a:xfrm>
                  <a:off x="1947775" y="1814100"/>
                  <a:ext cx="30300" cy="147450"/>
                  <a:chOff x="1947775" y="1824725"/>
                  <a:chExt cx="30300" cy="147450"/>
                </a:xfrm>
              </p:grpSpPr>
              <p:sp>
                <p:nvSpPr>
                  <p:cNvPr id="4998" name="Google Shape;4998;p5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01" name="Google Shape;5001;p54"/>
                <p:cNvGrpSpPr/>
                <p:nvPr/>
              </p:nvGrpSpPr>
              <p:grpSpPr>
                <a:xfrm>
                  <a:off x="2061800" y="1814100"/>
                  <a:ext cx="30300" cy="147450"/>
                  <a:chOff x="2061800" y="1824725"/>
                  <a:chExt cx="30300" cy="147450"/>
                </a:xfrm>
              </p:grpSpPr>
              <p:sp>
                <p:nvSpPr>
                  <p:cNvPr id="5002" name="Google Shape;5002;p5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05" name="Google Shape;5005;p54"/>
                <p:cNvGrpSpPr/>
                <p:nvPr/>
              </p:nvGrpSpPr>
              <p:grpSpPr>
                <a:xfrm>
                  <a:off x="2175825" y="1814100"/>
                  <a:ext cx="30300" cy="147450"/>
                  <a:chOff x="2175825" y="1824725"/>
                  <a:chExt cx="30300" cy="147450"/>
                </a:xfrm>
              </p:grpSpPr>
              <p:sp>
                <p:nvSpPr>
                  <p:cNvPr id="5006" name="Google Shape;5006;p5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09" name="Google Shape;5009;p54"/>
                <p:cNvGrpSpPr/>
                <p:nvPr/>
              </p:nvGrpSpPr>
              <p:grpSpPr>
                <a:xfrm>
                  <a:off x="2295575" y="1814100"/>
                  <a:ext cx="30300" cy="147450"/>
                  <a:chOff x="2295575" y="1824725"/>
                  <a:chExt cx="30300" cy="147450"/>
                </a:xfrm>
              </p:grpSpPr>
              <p:sp>
                <p:nvSpPr>
                  <p:cNvPr id="5010" name="Google Shape;5010;p5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013" name="Google Shape;5013;p5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6" name="Google Shape;5026;p54"/>
              <p:cNvGrpSpPr/>
              <p:nvPr/>
            </p:nvGrpSpPr>
            <p:grpSpPr>
              <a:xfrm>
                <a:off x="1947775" y="2014455"/>
                <a:ext cx="378100" cy="255300"/>
                <a:chOff x="1947775" y="2014455"/>
                <a:chExt cx="378100" cy="255300"/>
              </a:xfrm>
            </p:grpSpPr>
            <p:sp>
              <p:nvSpPr>
                <p:cNvPr id="5027" name="Google Shape;5027;p5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31" name="Google Shape;5031;p5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34" name="Google Shape;5034;p5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37" name="Google Shape;5037;p5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40" name="Google Shape;5040;p54"/>
              <p:cNvGrpSpPr/>
              <p:nvPr/>
            </p:nvGrpSpPr>
            <p:grpSpPr>
              <a:xfrm>
                <a:off x="1947775" y="2325200"/>
                <a:ext cx="378100" cy="147450"/>
                <a:chOff x="1947775" y="2325200"/>
                <a:chExt cx="378100" cy="147450"/>
              </a:xfrm>
            </p:grpSpPr>
            <p:sp>
              <p:nvSpPr>
                <p:cNvPr id="5041" name="Google Shape;5041;p5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44" name="Google Shape;5044;p5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47" name="Google Shape;5047;p5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50" name="Google Shape;5050;p5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53" name="Google Shape;5053;p54"/>
              <p:cNvGrpSpPr/>
              <p:nvPr/>
            </p:nvGrpSpPr>
            <p:grpSpPr>
              <a:xfrm>
                <a:off x="1360125" y="2057800"/>
                <a:ext cx="365100" cy="168600"/>
                <a:chOff x="1360125" y="1844875"/>
                <a:chExt cx="365100" cy="168600"/>
              </a:xfrm>
            </p:grpSpPr>
            <p:sp>
              <p:nvSpPr>
                <p:cNvPr id="5054" name="Google Shape;5054;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54"/>
              <p:cNvGrpSpPr/>
              <p:nvPr/>
            </p:nvGrpSpPr>
            <p:grpSpPr>
              <a:xfrm>
                <a:off x="1360125" y="2314625"/>
                <a:ext cx="365100" cy="168600"/>
                <a:chOff x="1360125" y="1844875"/>
                <a:chExt cx="365100" cy="168600"/>
              </a:xfrm>
            </p:grpSpPr>
            <p:sp>
              <p:nvSpPr>
                <p:cNvPr id="5061" name="Google Shape;5061;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7" name="Google Shape;5067;p54"/>
            <p:cNvGrpSpPr/>
            <p:nvPr/>
          </p:nvGrpSpPr>
          <p:grpSpPr>
            <a:xfrm>
              <a:off x="1079013" y="3302400"/>
              <a:ext cx="1191932" cy="760800"/>
              <a:chOff x="1278300" y="1764700"/>
              <a:chExt cx="1191932" cy="760800"/>
            </a:xfrm>
          </p:grpSpPr>
          <p:sp>
            <p:nvSpPr>
              <p:cNvPr id="4827" name="Google Shape;4827;p5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8" name="Google Shape;5068;p54"/>
              <p:cNvGrpSpPr/>
              <p:nvPr/>
            </p:nvGrpSpPr>
            <p:grpSpPr>
              <a:xfrm>
                <a:off x="1360125" y="1803525"/>
                <a:ext cx="365100" cy="168600"/>
                <a:chOff x="1360125" y="1844875"/>
                <a:chExt cx="365100" cy="168600"/>
              </a:xfrm>
            </p:grpSpPr>
            <p:sp>
              <p:nvSpPr>
                <p:cNvPr id="5069" name="Google Shape;5069;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54"/>
              <p:cNvGrpSpPr/>
              <p:nvPr/>
            </p:nvGrpSpPr>
            <p:grpSpPr>
              <a:xfrm>
                <a:off x="1947775" y="1814100"/>
                <a:ext cx="378100" cy="147450"/>
                <a:chOff x="1947775" y="1814100"/>
                <a:chExt cx="378100" cy="147450"/>
              </a:xfrm>
            </p:grpSpPr>
            <p:grpSp>
              <p:nvGrpSpPr>
                <p:cNvPr id="5076" name="Google Shape;5076;p54"/>
                <p:cNvGrpSpPr/>
                <p:nvPr/>
              </p:nvGrpSpPr>
              <p:grpSpPr>
                <a:xfrm>
                  <a:off x="1947775" y="1814100"/>
                  <a:ext cx="30300" cy="147450"/>
                  <a:chOff x="1947775" y="1824725"/>
                  <a:chExt cx="30300" cy="147450"/>
                </a:xfrm>
              </p:grpSpPr>
              <p:sp>
                <p:nvSpPr>
                  <p:cNvPr id="5077" name="Google Shape;5077;p5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80" name="Google Shape;5080;p54"/>
                <p:cNvGrpSpPr/>
                <p:nvPr/>
              </p:nvGrpSpPr>
              <p:grpSpPr>
                <a:xfrm>
                  <a:off x="2061800" y="1814100"/>
                  <a:ext cx="30300" cy="147450"/>
                  <a:chOff x="2061800" y="1824725"/>
                  <a:chExt cx="30300" cy="147450"/>
                </a:xfrm>
              </p:grpSpPr>
              <p:sp>
                <p:nvSpPr>
                  <p:cNvPr id="5081" name="Google Shape;5081;p5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84" name="Google Shape;5084;p54"/>
                <p:cNvGrpSpPr/>
                <p:nvPr/>
              </p:nvGrpSpPr>
              <p:grpSpPr>
                <a:xfrm>
                  <a:off x="2175825" y="1814100"/>
                  <a:ext cx="30300" cy="147450"/>
                  <a:chOff x="2175825" y="1824725"/>
                  <a:chExt cx="30300" cy="147450"/>
                </a:xfrm>
              </p:grpSpPr>
              <p:sp>
                <p:nvSpPr>
                  <p:cNvPr id="5085" name="Google Shape;5085;p5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088" name="Google Shape;5088;p54"/>
                <p:cNvGrpSpPr/>
                <p:nvPr/>
              </p:nvGrpSpPr>
              <p:grpSpPr>
                <a:xfrm>
                  <a:off x="2295575" y="1814100"/>
                  <a:ext cx="30300" cy="147450"/>
                  <a:chOff x="2295575" y="1824725"/>
                  <a:chExt cx="30300" cy="147450"/>
                </a:xfrm>
              </p:grpSpPr>
              <p:sp>
                <p:nvSpPr>
                  <p:cNvPr id="5089" name="Google Shape;5089;p5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092" name="Google Shape;5092;p5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54"/>
              <p:cNvGrpSpPr/>
              <p:nvPr/>
            </p:nvGrpSpPr>
            <p:grpSpPr>
              <a:xfrm>
                <a:off x="1947775" y="2014455"/>
                <a:ext cx="378100" cy="255300"/>
                <a:chOff x="1947775" y="2014455"/>
                <a:chExt cx="378100" cy="255300"/>
              </a:xfrm>
            </p:grpSpPr>
            <p:sp>
              <p:nvSpPr>
                <p:cNvPr id="5106" name="Google Shape;5106;p5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0" name="Google Shape;5110;p5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3" name="Google Shape;5113;p5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6" name="Google Shape;5116;p5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19" name="Google Shape;5119;p54"/>
              <p:cNvGrpSpPr/>
              <p:nvPr/>
            </p:nvGrpSpPr>
            <p:grpSpPr>
              <a:xfrm>
                <a:off x="1947775" y="2325200"/>
                <a:ext cx="378100" cy="147450"/>
                <a:chOff x="1947775" y="2325200"/>
                <a:chExt cx="378100" cy="147450"/>
              </a:xfrm>
            </p:grpSpPr>
            <p:sp>
              <p:nvSpPr>
                <p:cNvPr id="5120" name="Google Shape;5120;p5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3" name="Google Shape;5123;p5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6" name="Google Shape;5126;p5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9" name="Google Shape;5129;p5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32" name="Google Shape;5132;p54"/>
              <p:cNvGrpSpPr/>
              <p:nvPr/>
            </p:nvGrpSpPr>
            <p:grpSpPr>
              <a:xfrm>
                <a:off x="1360125" y="2057800"/>
                <a:ext cx="365100" cy="168600"/>
                <a:chOff x="1360125" y="1844875"/>
                <a:chExt cx="365100" cy="168600"/>
              </a:xfrm>
            </p:grpSpPr>
            <p:sp>
              <p:nvSpPr>
                <p:cNvPr id="5133" name="Google Shape;5133;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4"/>
              <p:cNvGrpSpPr/>
              <p:nvPr/>
            </p:nvGrpSpPr>
            <p:grpSpPr>
              <a:xfrm>
                <a:off x="1360125" y="2314625"/>
                <a:ext cx="365100" cy="168600"/>
                <a:chOff x="1360125" y="1844875"/>
                <a:chExt cx="365100" cy="168600"/>
              </a:xfrm>
            </p:grpSpPr>
            <p:sp>
              <p:nvSpPr>
                <p:cNvPr id="5140" name="Google Shape;5140;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54"/>
            <p:cNvGrpSpPr/>
            <p:nvPr/>
          </p:nvGrpSpPr>
          <p:grpSpPr>
            <a:xfrm>
              <a:off x="2571638" y="3302400"/>
              <a:ext cx="1191932" cy="760800"/>
              <a:chOff x="1278300" y="1764700"/>
              <a:chExt cx="1191932" cy="760800"/>
            </a:xfrm>
          </p:grpSpPr>
          <p:sp>
            <p:nvSpPr>
              <p:cNvPr id="4829" name="Google Shape;4829;p5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7" name="Google Shape;5147;p54"/>
              <p:cNvGrpSpPr/>
              <p:nvPr/>
            </p:nvGrpSpPr>
            <p:grpSpPr>
              <a:xfrm>
                <a:off x="1360125" y="1803525"/>
                <a:ext cx="365100" cy="168600"/>
                <a:chOff x="1360125" y="1844875"/>
                <a:chExt cx="365100" cy="168600"/>
              </a:xfrm>
            </p:grpSpPr>
            <p:sp>
              <p:nvSpPr>
                <p:cNvPr id="5148" name="Google Shape;5148;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54"/>
              <p:cNvGrpSpPr/>
              <p:nvPr/>
            </p:nvGrpSpPr>
            <p:grpSpPr>
              <a:xfrm>
                <a:off x="1947775" y="1814100"/>
                <a:ext cx="378100" cy="147450"/>
                <a:chOff x="1947775" y="1814100"/>
                <a:chExt cx="378100" cy="147450"/>
              </a:xfrm>
            </p:grpSpPr>
            <p:grpSp>
              <p:nvGrpSpPr>
                <p:cNvPr id="5155" name="Google Shape;5155;p54"/>
                <p:cNvGrpSpPr/>
                <p:nvPr/>
              </p:nvGrpSpPr>
              <p:grpSpPr>
                <a:xfrm>
                  <a:off x="1947775" y="1814100"/>
                  <a:ext cx="30300" cy="147450"/>
                  <a:chOff x="1947775" y="1824725"/>
                  <a:chExt cx="30300" cy="147450"/>
                </a:xfrm>
              </p:grpSpPr>
              <p:sp>
                <p:nvSpPr>
                  <p:cNvPr id="5156" name="Google Shape;5156;p5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59" name="Google Shape;5159;p54"/>
                <p:cNvGrpSpPr/>
                <p:nvPr/>
              </p:nvGrpSpPr>
              <p:grpSpPr>
                <a:xfrm>
                  <a:off x="2061800" y="1814100"/>
                  <a:ext cx="30300" cy="147450"/>
                  <a:chOff x="2061800" y="1824725"/>
                  <a:chExt cx="30300" cy="147450"/>
                </a:xfrm>
              </p:grpSpPr>
              <p:sp>
                <p:nvSpPr>
                  <p:cNvPr id="5160" name="Google Shape;5160;p5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63" name="Google Shape;5163;p54"/>
                <p:cNvGrpSpPr/>
                <p:nvPr/>
              </p:nvGrpSpPr>
              <p:grpSpPr>
                <a:xfrm>
                  <a:off x="2175825" y="1814100"/>
                  <a:ext cx="30300" cy="147450"/>
                  <a:chOff x="2175825" y="1824725"/>
                  <a:chExt cx="30300" cy="147450"/>
                </a:xfrm>
              </p:grpSpPr>
              <p:sp>
                <p:nvSpPr>
                  <p:cNvPr id="5164" name="Google Shape;5164;p5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67" name="Google Shape;5167;p54"/>
                <p:cNvGrpSpPr/>
                <p:nvPr/>
              </p:nvGrpSpPr>
              <p:grpSpPr>
                <a:xfrm>
                  <a:off x="2295575" y="1814100"/>
                  <a:ext cx="30300" cy="147450"/>
                  <a:chOff x="2295575" y="1824725"/>
                  <a:chExt cx="30300" cy="147450"/>
                </a:xfrm>
              </p:grpSpPr>
              <p:sp>
                <p:nvSpPr>
                  <p:cNvPr id="5168" name="Google Shape;5168;p5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171" name="Google Shape;5171;p5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54"/>
              <p:cNvGrpSpPr/>
              <p:nvPr/>
            </p:nvGrpSpPr>
            <p:grpSpPr>
              <a:xfrm>
                <a:off x="1947775" y="2014455"/>
                <a:ext cx="378100" cy="255300"/>
                <a:chOff x="1947775" y="2014455"/>
                <a:chExt cx="378100" cy="255300"/>
              </a:xfrm>
            </p:grpSpPr>
            <p:sp>
              <p:nvSpPr>
                <p:cNvPr id="5185" name="Google Shape;5185;p5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9" name="Google Shape;5189;p5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2" name="Google Shape;5192;p5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5" name="Google Shape;5195;p5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198" name="Google Shape;5198;p54"/>
              <p:cNvGrpSpPr/>
              <p:nvPr/>
            </p:nvGrpSpPr>
            <p:grpSpPr>
              <a:xfrm>
                <a:off x="1947775" y="2325200"/>
                <a:ext cx="378100" cy="147450"/>
                <a:chOff x="1947775" y="2325200"/>
                <a:chExt cx="378100" cy="147450"/>
              </a:xfrm>
            </p:grpSpPr>
            <p:sp>
              <p:nvSpPr>
                <p:cNvPr id="5199" name="Google Shape;5199;p5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2" name="Google Shape;5202;p5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5" name="Google Shape;5205;p5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8" name="Google Shape;5208;p5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5211" name="Google Shape;5211;p54"/>
              <p:cNvGrpSpPr/>
              <p:nvPr/>
            </p:nvGrpSpPr>
            <p:grpSpPr>
              <a:xfrm>
                <a:off x="1360125" y="2057800"/>
                <a:ext cx="365100" cy="168600"/>
                <a:chOff x="1360125" y="1844875"/>
                <a:chExt cx="365100" cy="168600"/>
              </a:xfrm>
            </p:grpSpPr>
            <p:sp>
              <p:nvSpPr>
                <p:cNvPr id="5212" name="Google Shape;5212;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54"/>
              <p:cNvGrpSpPr/>
              <p:nvPr/>
            </p:nvGrpSpPr>
            <p:grpSpPr>
              <a:xfrm>
                <a:off x="1360125" y="2314625"/>
                <a:ext cx="365100" cy="168600"/>
                <a:chOff x="1360125" y="1844875"/>
                <a:chExt cx="365100" cy="168600"/>
              </a:xfrm>
            </p:grpSpPr>
            <p:sp>
              <p:nvSpPr>
                <p:cNvPr id="5219" name="Google Shape;5219;p5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0242" name="Picture 2"/>
          <p:cNvPicPr>
            <a:picLocks noChangeAspect="1" noChangeArrowheads="1"/>
          </p:cNvPicPr>
          <p:nvPr/>
        </p:nvPicPr>
        <p:blipFill>
          <a:blip r:embed="rId3"/>
          <a:srcRect/>
          <a:stretch>
            <a:fillRect/>
          </a:stretch>
        </p:blipFill>
        <p:spPr bwMode="auto">
          <a:xfrm>
            <a:off x="4643438" y="3714758"/>
            <a:ext cx="3357586" cy="71438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857225" y="571486"/>
            <a:ext cx="3214710"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PROJECT</a:t>
            </a:r>
            <a:endParaRPr/>
          </a:p>
        </p:txBody>
      </p:sp>
      <p:sp>
        <p:nvSpPr>
          <p:cNvPr id="2386" name="Google Shape;2386;p32"/>
          <p:cNvSpPr txBox="1">
            <a:spLocks noGrp="1"/>
          </p:cNvSpPr>
          <p:nvPr>
            <p:ph type="title" idx="2"/>
          </p:nvPr>
        </p:nvSpPr>
        <p:spPr>
          <a:xfrm>
            <a:off x="722100"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87" name="Google Shape;2387;p32"/>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2388" name="Google Shape;2388;p32"/>
          <p:cNvSpPr txBox="1">
            <a:spLocks noGrp="1"/>
          </p:cNvSpPr>
          <p:nvPr>
            <p:ph type="title" idx="3"/>
          </p:nvPr>
        </p:nvSpPr>
        <p:spPr>
          <a:xfrm>
            <a:off x="4204975" y="1600415"/>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a:p>
        </p:txBody>
      </p:sp>
      <p:sp>
        <p:nvSpPr>
          <p:cNvPr id="2389" name="Google Shape;2389;p32"/>
          <p:cNvSpPr txBox="1">
            <a:spLocks noGrp="1"/>
          </p:cNvSpPr>
          <p:nvPr>
            <p:ph type="title" idx="4"/>
          </p:nvPr>
        </p:nvSpPr>
        <p:spPr>
          <a:xfrm>
            <a:off x="3338223"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90" name="Google Shape;2390;p32"/>
          <p:cNvSpPr txBox="1">
            <a:spLocks noGrp="1"/>
          </p:cNvSpPr>
          <p:nvPr>
            <p:ph type="subTitle" idx="5"/>
          </p:nvPr>
        </p:nvSpPr>
        <p:spPr>
          <a:xfrm>
            <a:off x="4204975" y="1994154"/>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Describe the </a:t>
            </a:r>
            <a:r>
              <a:rPr lang="en" dirty="0" smtClean="0"/>
              <a:t> proposed system and  methodology</a:t>
            </a:r>
            <a:endParaRPr/>
          </a:p>
        </p:txBody>
      </p:sp>
      <p:sp>
        <p:nvSpPr>
          <p:cNvPr id="2391" name="Google Shape;2391;p32"/>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MODULES</a:t>
            </a:r>
            <a:endParaRPr/>
          </a:p>
        </p:txBody>
      </p:sp>
      <p:sp>
        <p:nvSpPr>
          <p:cNvPr id="2392" name="Google Shape;2392;p32"/>
          <p:cNvSpPr txBox="1">
            <a:spLocks noGrp="1"/>
          </p:cNvSpPr>
          <p:nvPr>
            <p:ph type="title" idx="7"/>
          </p:nvPr>
        </p:nvSpPr>
        <p:spPr>
          <a:xfrm>
            <a:off x="722100"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93" name="Google Shape;2393;p32"/>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Describe the </a:t>
            </a:r>
            <a:r>
              <a:rPr lang="en" dirty="0" smtClean="0"/>
              <a:t>languages and software used</a:t>
            </a:r>
            <a:endParaRPr/>
          </a:p>
        </p:txBody>
      </p:sp>
      <p:sp>
        <p:nvSpPr>
          <p:cNvPr id="2394" name="Google Shape;2394;p32"/>
          <p:cNvSpPr txBox="1">
            <a:spLocks noGrp="1"/>
          </p:cNvSpPr>
          <p:nvPr>
            <p:ph type="title" idx="9"/>
          </p:nvPr>
        </p:nvSpPr>
        <p:spPr>
          <a:xfrm>
            <a:off x="4204975" y="3183105"/>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W</a:t>
            </a:r>
            <a:r>
              <a:rPr lang="en" dirty="0" smtClean="0"/>
              <a:t>EB PAGES</a:t>
            </a:r>
            <a:endParaRPr/>
          </a:p>
        </p:txBody>
      </p:sp>
      <p:sp>
        <p:nvSpPr>
          <p:cNvPr id="2395" name="Google Shape;2395;p32"/>
          <p:cNvSpPr txBox="1">
            <a:spLocks noGrp="1"/>
          </p:cNvSpPr>
          <p:nvPr>
            <p:ph type="title" idx="13"/>
          </p:nvPr>
        </p:nvSpPr>
        <p:spPr>
          <a:xfrm>
            <a:off x="3338223"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96" name="Google Shape;2396;p32"/>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S</a:t>
            </a:r>
            <a:r>
              <a:rPr lang="en" dirty="0" smtClean="0"/>
              <a:t>hows all te pages of the website</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398" name="Google Shape;2398;p32"/>
          <p:cNvSpPr txBox="1">
            <a:spLocks noGrp="1"/>
          </p:cNvSpPr>
          <p:nvPr>
            <p:ph type="title" idx="15"/>
          </p:nvPr>
        </p:nvSpPr>
        <p:spPr>
          <a:xfrm>
            <a:off x="6822474" y="1600415"/>
            <a:ext cx="1892929"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a:t>
            </a:r>
            <a:r>
              <a:rPr lang="en" dirty="0" smtClean="0"/>
              <a:t>LOCK DIAGRAM</a:t>
            </a:r>
            <a:endParaRPr/>
          </a:p>
        </p:txBody>
      </p:sp>
      <p:sp>
        <p:nvSpPr>
          <p:cNvPr id="2399" name="Google Shape;2399;p32"/>
          <p:cNvSpPr txBox="1">
            <a:spLocks noGrp="1"/>
          </p:cNvSpPr>
          <p:nvPr>
            <p:ph type="title" idx="16"/>
          </p:nvPr>
        </p:nvSpPr>
        <p:spPr>
          <a:xfrm>
            <a:off x="5952975"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00" name="Google Shape;2400;p32"/>
          <p:cNvSpPr txBox="1">
            <a:spLocks noGrp="1"/>
          </p:cNvSpPr>
          <p:nvPr>
            <p:ph type="subTitle" idx="17"/>
          </p:nvPr>
        </p:nvSpPr>
        <p:spPr>
          <a:xfrm>
            <a:off x="6822474" y="1994078"/>
            <a:ext cx="1821491"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Describe the </a:t>
            </a:r>
            <a:r>
              <a:rPr lang="en" dirty="0" smtClean="0"/>
              <a:t>system architecture</a:t>
            </a:r>
            <a:endParaRPr/>
          </a:p>
        </p:txBody>
      </p:sp>
      <p:sp>
        <p:nvSpPr>
          <p:cNvPr id="2401" name="Google Shape;2401;p32"/>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COSCLUSION</a:t>
            </a:r>
            <a:endParaRPr/>
          </a:p>
        </p:txBody>
      </p:sp>
      <p:sp>
        <p:nvSpPr>
          <p:cNvPr id="2402" name="Google Shape;2402;p32"/>
          <p:cNvSpPr txBox="1">
            <a:spLocks noGrp="1"/>
          </p:cNvSpPr>
          <p:nvPr>
            <p:ph type="title" idx="19"/>
          </p:nvPr>
        </p:nvSpPr>
        <p:spPr>
          <a:xfrm>
            <a:off x="5952975"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403" name="Google Shape;2403;p32"/>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Ends the project with enhancement</a:t>
            </a:r>
            <a:endParaRPr/>
          </a:p>
        </p:txBody>
      </p:sp>
      <p:grpSp>
        <p:nvGrpSpPr>
          <p:cNvPr id="2404" name="Google Shape;2404;p32"/>
          <p:cNvGrpSpPr/>
          <p:nvPr/>
        </p:nvGrpSpPr>
        <p:grpSpPr>
          <a:xfrm>
            <a:off x="715051" y="1600434"/>
            <a:ext cx="835766" cy="870855"/>
            <a:chOff x="715051" y="1600434"/>
            <a:chExt cx="835766"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1" name="Google Shape;2411;p32"/>
          <p:cNvGrpSpPr/>
          <p:nvPr/>
        </p:nvGrpSpPr>
        <p:grpSpPr>
          <a:xfrm>
            <a:off x="3334701" y="1600434"/>
            <a:ext cx="835766" cy="870855"/>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8" name="Google Shape;2418;p32"/>
          <p:cNvGrpSpPr/>
          <p:nvPr/>
        </p:nvGrpSpPr>
        <p:grpSpPr>
          <a:xfrm>
            <a:off x="5926913" y="1600434"/>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25" name="Google Shape;2425;p32"/>
          <p:cNvGrpSpPr/>
          <p:nvPr/>
        </p:nvGrpSpPr>
        <p:grpSpPr>
          <a:xfrm>
            <a:off x="715051" y="3193447"/>
            <a:ext cx="835766" cy="870855"/>
            <a:chOff x="715051" y="3193447"/>
            <a:chExt cx="835766" cy="870855"/>
          </a:xfrm>
        </p:grpSpPr>
        <p:grpSp>
          <p:nvGrpSpPr>
            <p:cNvPr id="2426" name="Google Shape;2426;p32"/>
            <p:cNvGrpSpPr/>
            <p:nvPr/>
          </p:nvGrpSpPr>
          <p:grpSpPr>
            <a:xfrm>
              <a:off x="715051" y="3193447"/>
              <a:ext cx="266700" cy="345050"/>
              <a:chOff x="1172410" y="839125"/>
              <a:chExt cx="266700" cy="345050"/>
            </a:xfrm>
          </p:grpSpPr>
          <p:cxnSp>
            <p:nvCxnSpPr>
              <p:cNvPr id="2427" name="Google Shape;2427;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8" name="Google Shape;2428;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9" name="Google Shape;2429;p32"/>
            <p:cNvGrpSpPr/>
            <p:nvPr/>
          </p:nvGrpSpPr>
          <p:grpSpPr>
            <a:xfrm rot="10800000">
              <a:off x="1284116" y="3719252"/>
              <a:ext cx="266700" cy="345050"/>
              <a:chOff x="1172410" y="839125"/>
              <a:chExt cx="266700" cy="345050"/>
            </a:xfrm>
          </p:grpSpPr>
          <p:cxnSp>
            <p:nvCxnSpPr>
              <p:cNvPr id="2430" name="Google Shape;243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1" name="Google Shape;243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32" name="Google Shape;2432;p32"/>
          <p:cNvGrpSpPr/>
          <p:nvPr/>
        </p:nvGrpSpPr>
        <p:grpSpPr>
          <a:xfrm>
            <a:off x="3334701" y="3193447"/>
            <a:ext cx="835766" cy="870855"/>
            <a:chOff x="3334701" y="3193447"/>
            <a:chExt cx="835766" cy="870855"/>
          </a:xfrm>
        </p:grpSpPr>
        <p:grpSp>
          <p:nvGrpSpPr>
            <p:cNvPr id="2433" name="Google Shape;2433;p32"/>
            <p:cNvGrpSpPr/>
            <p:nvPr/>
          </p:nvGrpSpPr>
          <p:grpSpPr>
            <a:xfrm>
              <a:off x="3334701" y="3193447"/>
              <a:ext cx="266700" cy="345050"/>
              <a:chOff x="1172410" y="839125"/>
              <a:chExt cx="266700" cy="345050"/>
            </a:xfrm>
          </p:grpSpPr>
          <p:cxnSp>
            <p:nvCxnSpPr>
              <p:cNvPr id="2434" name="Google Shape;2434;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5" name="Google Shape;2435;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36" name="Google Shape;2436;p32"/>
            <p:cNvGrpSpPr/>
            <p:nvPr/>
          </p:nvGrpSpPr>
          <p:grpSpPr>
            <a:xfrm rot="10800000">
              <a:off x="3903766" y="3719252"/>
              <a:ext cx="266700" cy="345050"/>
              <a:chOff x="1172410" y="839125"/>
              <a:chExt cx="266700" cy="345050"/>
            </a:xfrm>
          </p:grpSpPr>
          <p:cxnSp>
            <p:nvCxnSpPr>
              <p:cNvPr id="2437" name="Google Shape;2437;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8" name="Google Shape;2438;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39" name="Google Shape;2439;p32"/>
          <p:cNvGrpSpPr/>
          <p:nvPr/>
        </p:nvGrpSpPr>
        <p:grpSpPr>
          <a:xfrm>
            <a:off x="5926913" y="3193447"/>
            <a:ext cx="835766" cy="870855"/>
            <a:chOff x="5926913" y="3193447"/>
            <a:chExt cx="835766" cy="870855"/>
          </a:xfrm>
        </p:grpSpPr>
        <p:grpSp>
          <p:nvGrpSpPr>
            <p:cNvPr id="2440" name="Google Shape;2440;p32"/>
            <p:cNvGrpSpPr/>
            <p:nvPr/>
          </p:nvGrpSpPr>
          <p:grpSpPr>
            <a:xfrm>
              <a:off x="5926913" y="3193447"/>
              <a:ext cx="266700" cy="345050"/>
              <a:chOff x="1172410" y="839125"/>
              <a:chExt cx="266700" cy="345050"/>
            </a:xfrm>
          </p:grpSpPr>
          <p:cxnSp>
            <p:nvCxnSpPr>
              <p:cNvPr id="2441" name="Google Shape;2441;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42" name="Google Shape;2442;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43" name="Google Shape;2443;p32"/>
            <p:cNvGrpSpPr/>
            <p:nvPr/>
          </p:nvGrpSpPr>
          <p:grpSpPr>
            <a:xfrm rot="10800000">
              <a:off x="6495979" y="3719252"/>
              <a:ext cx="266700" cy="345050"/>
              <a:chOff x="1172410" y="839125"/>
              <a:chExt cx="266700" cy="345050"/>
            </a:xfrm>
          </p:grpSpPr>
          <p:cxnSp>
            <p:nvCxnSpPr>
              <p:cNvPr id="2444" name="Google Shape;2444;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45" name="Google Shape;2445;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3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ABOUT THE PROJECT</a:t>
            </a:r>
            <a:endParaRPr>
              <a:solidFill>
                <a:schemeClr val="lt2"/>
              </a:solidFill>
            </a:endParaRPr>
          </a:p>
        </p:txBody>
      </p:sp>
      <p:sp>
        <p:nvSpPr>
          <p:cNvPr id="2616" name="Google Shape;2616;p36"/>
          <p:cNvSpPr txBox="1">
            <a:spLocks noGrp="1"/>
          </p:cNvSpPr>
          <p:nvPr>
            <p:ph type="body" idx="1"/>
          </p:nvPr>
        </p:nvSpPr>
        <p:spPr>
          <a:xfrm>
            <a:off x="428596" y="1357304"/>
            <a:ext cx="5286412" cy="3143272"/>
          </a:xfrm>
          <a:prstGeom prst="rect">
            <a:avLst/>
          </a:prstGeom>
        </p:spPr>
        <p:txBody>
          <a:bodyPr spcFirstLastPara="1" wrap="square" lIns="91425" tIns="91425" rIns="91425" bIns="91425" anchor="t" anchorCtr="0">
            <a:noAutofit/>
          </a:bodyPr>
          <a:lstStyle/>
          <a:p>
            <a:pPr>
              <a:buFont typeface="Arial" pitchFamily="34" charset="0"/>
              <a:buChar char="•"/>
            </a:pPr>
            <a:r>
              <a:rPr lang="en-US" dirty="0" smtClean="0"/>
              <a:t>This project is based on how an effective travel website will make us feel. It is based on a traveling website with fully-featured functions that will activate the traveling bug with vibrant imagery.</a:t>
            </a:r>
          </a:p>
          <a:p>
            <a:pPr>
              <a:buFont typeface="Arial" pitchFamily="34" charset="0"/>
              <a:buChar char="•"/>
            </a:pPr>
            <a:r>
              <a:rPr lang="en-US" dirty="0" smtClean="0"/>
              <a:t> This website contains highlights of some important places along with high-quality photography and allows people to book their dream destination within their budgets. It also includes full customer support, vivid options, the customer can choose for there dream destination according to there age and status, also as per there time choice.</a:t>
            </a:r>
          </a:p>
          <a:p>
            <a:pPr>
              <a:buFont typeface="Arial" pitchFamily="34" charset="0"/>
              <a:buChar char="•"/>
            </a:pPr>
            <a:r>
              <a:rPr lang="en-US" dirty="0" smtClean="0"/>
              <a:t>We will also try to include the full virtual tour of place through different videos and images.</a:t>
            </a:r>
            <a:endParaRPr lang="en-IN" dirty="0"/>
          </a:p>
        </p:txBody>
      </p:sp>
      <p:sp>
        <p:nvSpPr>
          <p:cNvPr id="2617" name="Google Shape;2617;p36"/>
          <p:cNvSpPr/>
          <p:nvPr/>
        </p:nvSpPr>
        <p:spPr>
          <a:xfrm>
            <a:off x="7429520" y="3286130"/>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8" name="Google Shape;2618;p36"/>
          <p:cNvGrpSpPr/>
          <p:nvPr/>
        </p:nvGrpSpPr>
        <p:grpSpPr>
          <a:xfrm flipH="1">
            <a:off x="7929586" y="785800"/>
            <a:ext cx="285752" cy="345000"/>
            <a:chOff x="1394860" y="1161625"/>
            <a:chExt cx="285752" cy="345000"/>
          </a:xfrm>
        </p:grpSpPr>
        <p:cxnSp>
          <p:nvCxnSpPr>
            <p:cNvPr id="2619" name="Google Shape;2619;p36"/>
            <p:cNvCxnSpPr/>
            <p:nvPr/>
          </p:nvCxnSpPr>
          <p:spPr>
            <a:xfrm rot="10800000">
              <a:off x="1394860" y="116162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620" name="Google Shape;2620;p36"/>
            <p:cNvCxnSpPr/>
            <p:nvPr/>
          </p:nvCxnSpPr>
          <p:spPr>
            <a:xfrm>
              <a:off x="1413912" y="11616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621" name="Google Shape;2621;p36"/>
          <p:cNvGrpSpPr/>
          <p:nvPr/>
        </p:nvGrpSpPr>
        <p:grpSpPr>
          <a:xfrm rot="10800000" flipH="1">
            <a:off x="5786446" y="3643320"/>
            <a:ext cx="266700" cy="345050"/>
            <a:chOff x="1172410" y="839125"/>
            <a:chExt cx="266700" cy="345050"/>
          </a:xfrm>
        </p:grpSpPr>
        <p:cxnSp>
          <p:nvCxnSpPr>
            <p:cNvPr id="2622" name="Google Shape;2622;p36"/>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623" name="Google Shape;2623;p36"/>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624" name="Google Shape;2624;p36"/>
          <p:cNvGrpSpPr/>
          <p:nvPr/>
        </p:nvGrpSpPr>
        <p:grpSpPr>
          <a:xfrm>
            <a:off x="5852025" y="865550"/>
            <a:ext cx="2217310" cy="3011100"/>
            <a:chOff x="5845950" y="865550"/>
            <a:chExt cx="2217310" cy="3011100"/>
          </a:xfrm>
        </p:grpSpPr>
        <p:sp>
          <p:nvSpPr>
            <p:cNvPr id="2625" name="Google Shape;2625;p36"/>
            <p:cNvSpPr/>
            <p:nvPr/>
          </p:nvSpPr>
          <p:spPr>
            <a:xfrm rot="-5400000">
              <a:off x="5515500" y="1196000"/>
              <a:ext cx="2878200" cy="22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36"/>
            <p:cNvGrpSpPr/>
            <p:nvPr/>
          </p:nvGrpSpPr>
          <p:grpSpPr>
            <a:xfrm>
              <a:off x="5867209" y="890130"/>
              <a:ext cx="1070314" cy="683190"/>
              <a:chOff x="1851288" y="768725"/>
              <a:chExt cx="1191900" cy="760800"/>
            </a:xfrm>
          </p:grpSpPr>
          <p:sp>
            <p:nvSpPr>
              <p:cNvPr id="2627" name="Google Shape;2627;p36"/>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0" name="Google Shape;2630;p36"/>
              <p:cNvGrpSpPr/>
              <p:nvPr/>
            </p:nvGrpSpPr>
            <p:grpSpPr>
              <a:xfrm>
                <a:off x="1911922" y="1261212"/>
                <a:ext cx="98387" cy="174421"/>
                <a:chOff x="1956148" y="1098526"/>
                <a:chExt cx="111600" cy="112537"/>
              </a:xfrm>
            </p:grpSpPr>
            <p:sp>
              <p:nvSpPr>
                <p:cNvPr id="2631" name="Google Shape;2631;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36"/>
              <p:cNvGrpSpPr/>
              <p:nvPr/>
            </p:nvGrpSpPr>
            <p:grpSpPr>
              <a:xfrm>
                <a:off x="1983246" y="942647"/>
                <a:ext cx="736405" cy="53301"/>
                <a:chOff x="1944675" y="933750"/>
                <a:chExt cx="418650" cy="30300"/>
              </a:xfrm>
            </p:grpSpPr>
            <p:sp>
              <p:nvSpPr>
                <p:cNvPr id="2637" name="Google Shape;2637;p36"/>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36"/>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7" name="Google Shape;2647;p36"/>
              <p:cNvGrpSpPr/>
              <p:nvPr/>
            </p:nvGrpSpPr>
            <p:grpSpPr>
              <a:xfrm>
                <a:off x="2835388" y="919900"/>
                <a:ext cx="105525" cy="105450"/>
                <a:chOff x="2835388" y="919900"/>
                <a:chExt cx="105525" cy="105450"/>
              </a:xfrm>
            </p:grpSpPr>
            <p:sp>
              <p:nvSpPr>
                <p:cNvPr id="2648" name="Google Shape;2648;p36"/>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36"/>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8" name="Google Shape;2658;p36"/>
              <p:cNvGrpSpPr/>
              <p:nvPr/>
            </p:nvGrpSpPr>
            <p:grpSpPr>
              <a:xfrm>
                <a:off x="2067985" y="1261212"/>
                <a:ext cx="98387" cy="174421"/>
                <a:chOff x="1956148" y="1098526"/>
                <a:chExt cx="111600" cy="112537"/>
              </a:xfrm>
            </p:grpSpPr>
            <p:sp>
              <p:nvSpPr>
                <p:cNvPr id="2659" name="Google Shape;2659;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36"/>
              <p:cNvGrpSpPr/>
              <p:nvPr/>
            </p:nvGrpSpPr>
            <p:grpSpPr>
              <a:xfrm>
                <a:off x="2224049" y="1261212"/>
                <a:ext cx="98387" cy="174421"/>
                <a:chOff x="1956148" y="1098526"/>
                <a:chExt cx="111600" cy="112537"/>
              </a:xfrm>
            </p:grpSpPr>
            <p:sp>
              <p:nvSpPr>
                <p:cNvPr id="2665" name="Google Shape;2665;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36"/>
              <p:cNvGrpSpPr/>
              <p:nvPr/>
            </p:nvGrpSpPr>
            <p:grpSpPr>
              <a:xfrm>
                <a:off x="2380112" y="1261212"/>
                <a:ext cx="98387" cy="174421"/>
                <a:chOff x="1956148" y="1098526"/>
                <a:chExt cx="111600" cy="112537"/>
              </a:xfrm>
            </p:grpSpPr>
            <p:sp>
              <p:nvSpPr>
                <p:cNvPr id="2671" name="Google Shape;2671;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36"/>
              <p:cNvGrpSpPr/>
              <p:nvPr/>
            </p:nvGrpSpPr>
            <p:grpSpPr>
              <a:xfrm>
                <a:off x="2536176" y="1261212"/>
                <a:ext cx="98387" cy="174421"/>
                <a:chOff x="1956148" y="1098526"/>
                <a:chExt cx="111600" cy="112537"/>
              </a:xfrm>
            </p:grpSpPr>
            <p:sp>
              <p:nvSpPr>
                <p:cNvPr id="2677" name="Google Shape;2677;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36"/>
              <p:cNvGrpSpPr/>
              <p:nvPr/>
            </p:nvGrpSpPr>
            <p:grpSpPr>
              <a:xfrm>
                <a:off x="2692239" y="1261212"/>
                <a:ext cx="98387" cy="174421"/>
                <a:chOff x="1956148" y="1098526"/>
                <a:chExt cx="111600" cy="112537"/>
              </a:xfrm>
            </p:grpSpPr>
            <p:sp>
              <p:nvSpPr>
                <p:cNvPr id="2683" name="Google Shape;2683;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8" name="Google Shape;2688;p36"/>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0" name="Google Shape;2690;p36"/>
              <p:cNvGrpSpPr/>
              <p:nvPr/>
            </p:nvGrpSpPr>
            <p:grpSpPr>
              <a:xfrm>
                <a:off x="2811649" y="1287238"/>
                <a:ext cx="170100" cy="67800"/>
                <a:chOff x="2811649" y="1261200"/>
                <a:chExt cx="170100" cy="67800"/>
              </a:xfrm>
            </p:grpSpPr>
            <p:sp>
              <p:nvSpPr>
                <p:cNvPr id="2691" name="Google Shape;2691;p36"/>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2" name="Google Shape;2692;p36"/>
                <p:cNvGrpSpPr/>
                <p:nvPr/>
              </p:nvGrpSpPr>
              <p:grpSpPr>
                <a:xfrm>
                  <a:off x="2826775" y="1280363"/>
                  <a:ext cx="30300" cy="29475"/>
                  <a:chOff x="2823350" y="1280363"/>
                  <a:chExt cx="30300" cy="29475"/>
                </a:xfrm>
              </p:grpSpPr>
              <p:sp>
                <p:nvSpPr>
                  <p:cNvPr id="2693" name="Google Shape;2693;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36"/>
                <p:cNvGrpSpPr/>
                <p:nvPr/>
              </p:nvGrpSpPr>
              <p:grpSpPr>
                <a:xfrm>
                  <a:off x="2881550" y="1280363"/>
                  <a:ext cx="30300" cy="29475"/>
                  <a:chOff x="2823350" y="1280363"/>
                  <a:chExt cx="30300" cy="29475"/>
                </a:xfrm>
              </p:grpSpPr>
              <p:sp>
                <p:nvSpPr>
                  <p:cNvPr id="2696" name="Google Shape;2696;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36"/>
                <p:cNvGrpSpPr/>
                <p:nvPr/>
              </p:nvGrpSpPr>
              <p:grpSpPr>
                <a:xfrm>
                  <a:off x="2936325" y="1280363"/>
                  <a:ext cx="30300" cy="29475"/>
                  <a:chOff x="2823350" y="1280363"/>
                  <a:chExt cx="30300" cy="29475"/>
                </a:xfrm>
              </p:grpSpPr>
              <p:sp>
                <p:nvSpPr>
                  <p:cNvPr id="2699" name="Google Shape;2699;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1" name="Google Shape;2701;p36"/>
              <p:cNvGrpSpPr/>
              <p:nvPr/>
            </p:nvGrpSpPr>
            <p:grpSpPr>
              <a:xfrm>
                <a:off x="2826775" y="1386975"/>
                <a:ext cx="30300" cy="29475"/>
                <a:chOff x="2823350" y="1280363"/>
                <a:chExt cx="30300" cy="29475"/>
              </a:xfrm>
            </p:grpSpPr>
            <p:sp>
              <p:nvSpPr>
                <p:cNvPr id="2702" name="Google Shape;2702;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36"/>
              <p:cNvGrpSpPr/>
              <p:nvPr/>
            </p:nvGrpSpPr>
            <p:grpSpPr>
              <a:xfrm>
                <a:off x="2881550" y="1386975"/>
                <a:ext cx="30300" cy="29475"/>
                <a:chOff x="2823350" y="1280363"/>
                <a:chExt cx="30300" cy="29475"/>
              </a:xfrm>
            </p:grpSpPr>
            <p:sp>
              <p:nvSpPr>
                <p:cNvPr id="2705" name="Google Shape;2705;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36"/>
              <p:cNvGrpSpPr/>
              <p:nvPr/>
            </p:nvGrpSpPr>
            <p:grpSpPr>
              <a:xfrm>
                <a:off x="2936325" y="1386975"/>
                <a:ext cx="30300" cy="29475"/>
                <a:chOff x="2823350" y="1280363"/>
                <a:chExt cx="30300" cy="29475"/>
              </a:xfrm>
            </p:grpSpPr>
            <p:sp>
              <p:nvSpPr>
                <p:cNvPr id="2708" name="Google Shape;2708;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36"/>
              <p:cNvGrpSpPr/>
              <p:nvPr/>
            </p:nvGrpSpPr>
            <p:grpSpPr>
              <a:xfrm>
                <a:off x="2821775" y="1080988"/>
                <a:ext cx="174400" cy="174400"/>
                <a:chOff x="2821775" y="1080988"/>
                <a:chExt cx="174400" cy="174400"/>
              </a:xfrm>
            </p:grpSpPr>
            <p:sp>
              <p:nvSpPr>
                <p:cNvPr id="2711" name="Google Shape;2711;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4" name="Google Shape;2714;p36"/>
                <p:cNvCxnSpPr>
                  <a:stCxn id="2713" idx="0"/>
                  <a:endCxn id="2711"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715" name="Google Shape;2715;p36"/>
                <p:cNvCxnSpPr>
                  <a:stCxn id="2713" idx="6"/>
                  <a:endCxn id="2711"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716" name="Google Shape;2716;p36"/>
                <p:cNvCxnSpPr>
                  <a:stCxn id="2713" idx="7"/>
                  <a:endCxn id="2711"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717" name="Google Shape;2717;p36"/>
                <p:cNvCxnSpPr>
                  <a:stCxn id="2713" idx="1"/>
                  <a:endCxn id="2711"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718" name="Google Shape;2718;p36"/>
                <p:cNvCxnSpPr>
                  <a:stCxn id="2713" idx="2"/>
                  <a:endCxn id="2711"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719" name="Google Shape;2719;p36"/>
                <p:cNvCxnSpPr>
                  <a:stCxn id="2713" idx="3"/>
                  <a:endCxn id="2711"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720" name="Google Shape;2720;p36"/>
                <p:cNvCxnSpPr>
                  <a:stCxn id="2713" idx="4"/>
                  <a:endCxn id="2711"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721" name="Google Shape;2721;p36"/>
                <p:cNvCxnSpPr>
                  <a:stCxn id="2713" idx="5"/>
                  <a:endCxn id="2711"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2722" name="Google Shape;2722;p36"/>
            <p:cNvGrpSpPr/>
            <p:nvPr/>
          </p:nvGrpSpPr>
          <p:grpSpPr>
            <a:xfrm>
              <a:off x="6968657" y="890133"/>
              <a:ext cx="1070326" cy="683198"/>
              <a:chOff x="1851288" y="1569750"/>
              <a:chExt cx="1191900" cy="760800"/>
            </a:xfrm>
          </p:grpSpPr>
          <p:sp>
            <p:nvSpPr>
              <p:cNvPr id="2723" name="Google Shape;2723;p36"/>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5" name="Google Shape;2725;p36"/>
              <p:cNvGrpSpPr/>
              <p:nvPr/>
            </p:nvGrpSpPr>
            <p:grpSpPr>
              <a:xfrm>
                <a:off x="2491554" y="1627594"/>
                <a:ext cx="477033" cy="87176"/>
                <a:chOff x="2594360" y="1659550"/>
                <a:chExt cx="374290" cy="68400"/>
              </a:xfrm>
            </p:grpSpPr>
            <p:sp>
              <p:nvSpPr>
                <p:cNvPr id="2726" name="Google Shape;2726;p36"/>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2727;p36"/>
                <p:cNvGrpSpPr/>
                <p:nvPr/>
              </p:nvGrpSpPr>
              <p:grpSpPr>
                <a:xfrm>
                  <a:off x="2594360" y="1660525"/>
                  <a:ext cx="296325" cy="67425"/>
                  <a:chOff x="2835388" y="919900"/>
                  <a:chExt cx="105525" cy="67425"/>
                </a:xfrm>
              </p:grpSpPr>
              <p:sp>
                <p:nvSpPr>
                  <p:cNvPr id="2728" name="Google Shape;2728;p36"/>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4" name="Google Shape;2734;p36"/>
              <p:cNvGrpSpPr/>
              <p:nvPr/>
            </p:nvGrpSpPr>
            <p:grpSpPr>
              <a:xfrm>
                <a:off x="2779071" y="1771549"/>
                <a:ext cx="187550" cy="187550"/>
                <a:chOff x="2821775" y="1080988"/>
                <a:chExt cx="174400" cy="174400"/>
              </a:xfrm>
            </p:grpSpPr>
            <p:sp>
              <p:nvSpPr>
                <p:cNvPr id="2735" name="Google Shape;2735;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8" name="Google Shape;2738;p36"/>
                <p:cNvCxnSpPr>
                  <a:stCxn id="2737" idx="0"/>
                  <a:endCxn id="2735"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739" name="Google Shape;2739;p36"/>
                <p:cNvCxnSpPr>
                  <a:stCxn id="2737" idx="6"/>
                  <a:endCxn id="2735"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740" name="Google Shape;2740;p36"/>
                <p:cNvCxnSpPr>
                  <a:stCxn id="2737" idx="7"/>
                  <a:endCxn id="2735"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741" name="Google Shape;2741;p36"/>
                <p:cNvCxnSpPr>
                  <a:stCxn id="2737" idx="1"/>
                  <a:endCxn id="2735"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742" name="Google Shape;2742;p36"/>
                <p:cNvCxnSpPr>
                  <a:stCxn id="2737" idx="2"/>
                  <a:endCxn id="2735"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743" name="Google Shape;2743;p36"/>
                <p:cNvCxnSpPr>
                  <a:stCxn id="2737" idx="3"/>
                  <a:endCxn id="2735"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744" name="Google Shape;2744;p36"/>
                <p:cNvCxnSpPr>
                  <a:stCxn id="2737" idx="4"/>
                  <a:endCxn id="2735"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745" name="Google Shape;2745;p36"/>
                <p:cNvCxnSpPr>
                  <a:stCxn id="2737" idx="5"/>
                  <a:endCxn id="2735"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746" name="Google Shape;2746;p36"/>
              <p:cNvGrpSpPr/>
              <p:nvPr/>
            </p:nvGrpSpPr>
            <p:grpSpPr>
              <a:xfrm>
                <a:off x="2779071" y="2015899"/>
                <a:ext cx="187550" cy="187550"/>
                <a:chOff x="2821775" y="1080988"/>
                <a:chExt cx="174400" cy="174400"/>
              </a:xfrm>
            </p:grpSpPr>
            <p:sp>
              <p:nvSpPr>
                <p:cNvPr id="2747" name="Google Shape;2747;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0" name="Google Shape;2750;p36"/>
                <p:cNvCxnSpPr>
                  <a:stCxn id="2749" idx="0"/>
                  <a:endCxn id="2747"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751" name="Google Shape;2751;p36"/>
                <p:cNvCxnSpPr>
                  <a:stCxn id="2749" idx="6"/>
                  <a:endCxn id="2747"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752" name="Google Shape;2752;p36"/>
                <p:cNvCxnSpPr>
                  <a:stCxn id="2749" idx="7"/>
                  <a:endCxn id="2747"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753" name="Google Shape;2753;p36"/>
                <p:cNvCxnSpPr>
                  <a:stCxn id="2749" idx="1"/>
                  <a:endCxn id="2747"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754" name="Google Shape;2754;p36"/>
                <p:cNvCxnSpPr>
                  <a:stCxn id="2749" idx="2"/>
                  <a:endCxn id="2747"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755" name="Google Shape;2755;p36"/>
                <p:cNvCxnSpPr>
                  <a:stCxn id="2749" idx="3"/>
                  <a:endCxn id="2747"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756" name="Google Shape;2756;p36"/>
                <p:cNvCxnSpPr>
                  <a:stCxn id="2749" idx="4"/>
                  <a:endCxn id="2747"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757" name="Google Shape;2757;p36"/>
                <p:cNvCxnSpPr>
                  <a:stCxn id="2749" idx="5"/>
                  <a:endCxn id="2747"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758" name="Google Shape;2758;p36"/>
              <p:cNvGrpSpPr/>
              <p:nvPr/>
            </p:nvGrpSpPr>
            <p:grpSpPr>
              <a:xfrm>
                <a:off x="1912103" y="1771547"/>
                <a:ext cx="813250" cy="433400"/>
                <a:chOff x="1912103" y="1771547"/>
                <a:chExt cx="813250" cy="433400"/>
              </a:xfrm>
            </p:grpSpPr>
            <p:grpSp>
              <p:nvGrpSpPr>
                <p:cNvPr id="2759" name="Google Shape;2759;p36"/>
                <p:cNvGrpSpPr/>
                <p:nvPr/>
              </p:nvGrpSpPr>
              <p:grpSpPr>
                <a:xfrm>
                  <a:off x="1912103" y="1771547"/>
                  <a:ext cx="786675" cy="25800"/>
                  <a:chOff x="1912103" y="1771547"/>
                  <a:chExt cx="786675" cy="25800"/>
                </a:xfrm>
              </p:grpSpPr>
              <p:sp>
                <p:nvSpPr>
                  <p:cNvPr id="2760" name="Google Shape;2760;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36"/>
                <p:cNvGrpSpPr/>
                <p:nvPr/>
              </p:nvGrpSpPr>
              <p:grpSpPr>
                <a:xfrm>
                  <a:off x="1938678" y="1816836"/>
                  <a:ext cx="786675" cy="25800"/>
                  <a:chOff x="1912103" y="1771547"/>
                  <a:chExt cx="786675" cy="25800"/>
                </a:xfrm>
              </p:grpSpPr>
              <p:sp>
                <p:nvSpPr>
                  <p:cNvPr id="2777" name="Google Shape;2777;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36"/>
                <p:cNvGrpSpPr/>
                <p:nvPr/>
              </p:nvGrpSpPr>
              <p:grpSpPr>
                <a:xfrm>
                  <a:off x="1912103" y="1862125"/>
                  <a:ext cx="786675" cy="25800"/>
                  <a:chOff x="1912103" y="1771547"/>
                  <a:chExt cx="786675" cy="25800"/>
                </a:xfrm>
              </p:grpSpPr>
              <p:sp>
                <p:nvSpPr>
                  <p:cNvPr id="2794" name="Google Shape;2794;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36"/>
                <p:cNvGrpSpPr/>
                <p:nvPr/>
              </p:nvGrpSpPr>
              <p:grpSpPr>
                <a:xfrm>
                  <a:off x="1938678" y="1907414"/>
                  <a:ext cx="786675" cy="25800"/>
                  <a:chOff x="1912103" y="1771547"/>
                  <a:chExt cx="786675" cy="25800"/>
                </a:xfrm>
              </p:grpSpPr>
              <p:sp>
                <p:nvSpPr>
                  <p:cNvPr id="2811" name="Google Shape;2811;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7" name="Google Shape;2827;p36"/>
                <p:cNvGrpSpPr/>
                <p:nvPr/>
              </p:nvGrpSpPr>
              <p:grpSpPr>
                <a:xfrm>
                  <a:off x="1912103" y="1952703"/>
                  <a:ext cx="786675" cy="25800"/>
                  <a:chOff x="1912103" y="1771547"/>
                  <a:chExt cx="786675" cy="25800"/>
                </a:xfrm>
              </p:grpSpPr>
              <p:sp>
                <p:nvSpPr>
                  <p:cNvPr id="2828" name="Google Shape;2828;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36"/>
                <p:cNvGrpSpPr/>
                <p:nvPr/>
              </p:nvGrpSpPr>
              <p:grpSpPr>
                <a:xfrm>
                  <a:off x="1938678" y="1997992"/>
                  <a:ext cx="786675" cy="25800"/>
                  <a:chOff x="1912103" y="1771547"/>
                  <a:chExt cx="786675" cy="25800"/>
                </a:xfrm>
              </p:grpSpPr>
              <p:sp>
                <p:nvSpPr>
                  <p:cNvPr id="2845" name="Google Shape;2845;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36"/>
                <p:cNvGrpSpPr/>
                <p:nvPr/>
              </p:nvGrpSpPr>
              <p:grpSpPr>
                <a:xfrm>
                  <a:off x="1912103" y="2043281"/>
                  <a:ext cx="786675" cy="25800"/>
                  <a:chOff x="1912103" y="1771547"/>
                  <a:chExt cx="786675" cy="25800"/>
                </a:xfrm>
              </p:grpSpPr>
              <p:sp>
                <p:nvSpPr>
                  <p:cNvPr id="2862" name="Google Shape;2862;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36"/>
                <p:cNvGrpSpPr/>
                <p:nvPr/>
              </p:nvGrpSpPr>
              <p:grpSpPr>
                <a:xfrm>
                  <a:off x="1938678" y="2088570"/>
                  <a:ext cx="786675" cy="25800"/>
                  <a:chOff x="1912103" y="1771547"/>
                  <a:chExt cx="786675" cy="25800"/>
                </a:xfrm>
              </p:grpSpPr>
              <p:sp>
                <p:nvSpPr>
                  <p:cNvPr id="2879" name="Google Shape;2879;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36"/>
                <p:cNvGrpSpPr/>
                <p:nvPr/>
              </p:nvGrpSpPr>
              <p:grpSpPr>
                <a:xfrm>
                  <a:off x="1912103" y="2133859"/>
                  <a:ext cx="786675" cy="25800"/>
                  <a:chOff x="1912103" y="1771547"/>
                  <a:chExt cx="786675" cy="25800"/>
                </a:xfrm>
              </p:grpSpPr>
              <p:sp>
                <p:nvSpPr>
                  <p:cNvPr id="2896" name="Google Shape;2896;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36"/>
                <p:cNvGrpSpPr/>
                <p:nvPr/>
              </p:nvGrpSpPr>
              <p:grpSpPr>
                <a:xfrm>
                  <a:off x="1938678" y="2179147"/>
                  <a:ext cx="786675" cy="25800"/>
                  <a:chOff x="1912103" y="1771547"/>
                  <a:chExt cx="786675" cy="25800"/>
                </a:xfrm>
              </p:grpSpPr>
              <p:sp>
                <p:nvSpPr>
                  <p:cNvPr id="2913" name="Google Shape;2913;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29" name="Google Shape;2929;p36"/>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6"/>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36"/>
            <p:cNvGrpSpPr/>
            <p:nvPr/>
          </p:nvGrpSpPr>
          <p:grpSpPr>
            <a:xfrm>
              <a:off x="5845960" y="3739550"/>
              <a:ext cx="2217300" cy="137100"/>
              <a:chOff x="5845960" y="1601875"/>
              <a:chExt cx="2217300" cy="137100"/>
            </a:xfrm>
          </p:grpSpPr>
          <p:sp>
            <p:nvSpPr>
              <p:cNvPr id="2933" name="Google Shape;2933;p36"/>
              <p:cNvSpPr/>
              <p:nvPr/>
            </p:nvSpPr>
            <p:spPr>
              <a:xfrm>
                <a:off x="5845960" y="1601875"/>
                <a:ext cx="2217300" cy="13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36"/>
              <p:cNvGrpSpPr/>
              <p:nvPr/>
            </p:nvGrpSpPr>
            <p:grpSpPr>
              <a:xfrm>
                <a:off x="5859753" y="1626161"/>
                <a:ext cx="2185440" cy="88429"/>
                <a:chOff x="5865820" y="1626161"/>
                <a:chExt cx="2185440" cy="88429"/>
              </a:xfrm>
            </p:grpSpPr>
            <p:grpSp>
              <p:nvGrpSpPr>
                <p:cNvPr id="2935" name="Google Shape;2935;p36"/>
                <p:cNvGrpSpPr/>
                <p:nvPr/>
              </p:nvGrpSpPr>
              <p:grpSpPr>
                <a:xfrm>
                  <a:off x="5865820" y="1626241"/>
                  <a:ext cx="1030503" cy="88349"/>
                  <a:chOff x="1657932" y="4031216"/>
                  <a:chExt cx="1222424" cy="104804"/>
                </a:xfrm>
              </p:grpSpPr>
              <p:grpSp>
                <p:nvGrpSpPr>
                  <p:cNvPr id="2936" name="Google Shape;2936;p36"/>
                  <p:cNvGrpSpPr/>
                  <p:nvPr/>
                </p:nvGrpSpPr>
                <p:grpSpPr>
                  <a:xfrm rot="-5400000">
                    <a:off x="1698430" y="3990718"/>
                    <a:ext cx="104804" cy="185799"/>
                    <a:chOff x="1956148" y="1098526"/>
                    <a:chExt cx="111600" cy="112537"/>
                  </a:xfrm>
                </p:grpSpPr>
                <p:sp>
                  <p:nvSpPr>
                    <p:cNvPr id="2937" name="Google Shape;2937;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36"/>
                  <p:cNvGrpSpPr/>
                  <p:nvPr/>
                </p:nvGrpSpPr>
                <p:grpSpPr>
                  <a:xfrm rot="-5400000">
                    <a:off x="1905756" y="3990718"/>
                    <a:ext cx="104804" cy="185799"/>
                    <a:chOff x="1956148" y="1098526"/>
                    <a:chExt cx="111600" cy="112537"/>
                  </a:xfrm>
                </p:grpSpPr>
                <p:sp>
                  <p:nvSpPr>
                    <p:cNvPr id="2943" name="Google Shape;2943;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36"/>
                  <p:cNvGrpSpPr/>
                  <p:nvPr/>
                </p:nvGrpSpPr>
                <p:grpSpPr>
                  <a:xfrm rot="-5400000">
                    <a:off x="2113080" y="3990718"/>
                    <a:ext cx="104804" cy="185799"/>
                    <a:chOff x="1956148" y="1098526"/>
                    <a:chExt cx="111600" cy="112537"/>
                  </a:xfrm>
                </p:grpSpPr>
                <p:sp>
                  <p:nvSpPr>
                    <p:cNvPr id="2949" name="Google Shape;2949;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36"/>
                  <p:cNvGrpSpPr/>
                  <p:nvPr/>
                </p:nvGrpSpPr>
                <p:grpSpPr>
                  <a:xfrm rot="-5400000">
                    <a:off x="2320405" y="3990718"/>
                    <a:ext cx="104804" cy="185799"/>
                    <a:chOff x="1956148" y="1098526"/>
                    <a:chExt cx="111600" cy="112537"/>
                  </a:xfrm>
                </p:grpSpPr>
                <p:sp>
                  <p:nvSpPr>
                    <p:cNvPr id="2955" name="Google Shape;2955;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36"/>
                  <p:cNvGrpSpPr/>
                  <p:nvPr/>
                </p:nvGrpSpPr>
                <p:grpSpPr>
                  <a:xfrm rot="-5400000">
                    <a:off x="2527730" y="3990718"/>
                    <a:ext cx="104804" cy="185799"/>
                    <a:chOff x="1956148" y="1098526"/>
                    <a:chExt cx="111600" cy="112537"/>
                  </a:xfrm>
                </p:grpSpPr>
                <p:sp>
                  <p:nvSpPr>
                    <p:cNvPr id="2961" name="Google Shape;2961;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36"/>
                  <p:cNvGrpSpPr/>
                  <p:nvPr/>
                </p:nvGrpSpPr>
                <p:grpSpPr>
                  <a:xfrm rot="-5400000">
                    <a:off x="2735055" y="3990718"/>
                    <a:ext cx="104804" cy="185799"/>
                    <a:chOff x="1956148" y="1098526"/>
                    <a:chExt cx="111600" cy="112537"/>
                  </a:xfrm>
                </p:grpSpPr>
                <p:sp>
                  <p:nvSpPr>
                    <p:cNvPr id="2967" name="Google Shape;2967;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2" name="Google Shape;2972;p36"/>
                <p:cNvGrpSpPr/>
                <p:nvPr/>
              </p:nvGrpSpPr>
              <p:grpSpPr>
                <a:xfrm rot="-5400000">
                  <a:off x="6949660" y="1592102"/>
                  <a:ext cx="88349" cy="156628"/>
                  <a:chOff x="1956148" y="1098526"/>
                  <a:chExt cx="111600" cy="112537"/>
                </a:xfrm>
              </p:grpSpPr>
              <p:sp>
                <p:nvSpPr>
                  <p:cNvPr id="2973" name="Google Shape;2973;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36"/>
                <p:cNvGrpSpPr/>
                <p:nvPr/>
              </p:nvGrpSpPr>
              <p:grpSpPr>
                <a:xfrm rot="-5400000">
                  <a:off x="7124435" y="1592102"/>
                  <a:ext cx="88349" cy="156628"/>
                  <a:chOff x="1956148" y="1098526"/>
                  <a:chExt cx="111600" cy="112537"/>
                </a:xfrm>
              </p:grpSpPr>
              <p:sp>
                <p:nvSpPr>
                  <p:cNvPr id="2979" name="Google Shape;2979;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36"/>
                <p:cNvGrpSpPr/>
                <p:nvPr/>
              </p:nvGrpSpPr>
              <p:grpSpPr>
                <a:xfrm rot="-5400000">
                  <a:off x="7299210" y="1592102"/>
                  <a:ext cx="88349" cy="156628"/>
                  <a:chOff x="1956148" y="1098526"/>
                  <a:chExt cx="111600" cy="112537"/>
                </a:xfrm>
              </p:grpSpPr>
              <p:sp>
                <p:nvSpPr>
                  <p:cNvPr id="2985" name="Google Shape;2985;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36"/>
                <p:cNvGrpSpPr/>
                <p:nvPr/>
              </p:nvGrpSpPr>
              <p:grpSpPr>
                <a:xfrm rot="-5400000">
                  <a:off x="7473985" y="1592102"/>
                  <a:ext cx="88349" cy="156628"/>
                  <a:chOff x="1956148" y="1098526"/>
                  <a:chExt cx="111600" cy="112537"/>
                </a:xfrm>
              </p:grpSpPr>
              <p:sp>
                <p:nvSpPr>
                  <p:cNvPr id="2991" name="Google Shape;2991;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36"/>
                <p:cNvGrpSpPr/>
                <p:nvPr/>
              </p:nvGrpSpPr>
              <p:grpSpPr>
                <a:xfrm rot="-5400000">
                  <a:off x="7648760" y="1592102"/>
                  <a:ext cx="88349" cy="156628"/>
                  <a:chOff x="1956148" y="1098526"/>
                  <a:chExt cx="111600" cy="112537"/>
                </a:xfrm>
              </p:grpSpPr>
              <p:sp>
                <p:nvSpPr>
                  <p:cNvPr id="2997" name="Google Shape;2997;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36"/>
                <p:cNvGrpSpPr/>
                <p:nvPr/>
              </p:nvGrpSpPr>
              <p:grpSpPr>
                <a:xfrm rot="-5400000">
                  <a:off x="7823534" y="1592102"/>
                  <a:ext cx="88349" cy="156628"/>
                  <a:chOff x="1956148" y="1098526"/>
                  <a:chExt cx="111600" cy="112537"/>
                </a:xfrm>
              </p:grpSpPr>
              <p:sp>
                <p:nvSpPr>
                  <p:cNvPr id="3003" name="Google Shape;3003;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36"/>
                <p:cNvGrpSpPr/>
                <p:nvPr/>
              </p:nvGrpSpPr>
              <p:grpSpPr>
                <a:xfrm rot="-5400000">
                  <a:off x="7963542" y="1626797"/>
                  <a:ext cx="88354" cy="87083"/>
                  <a:chOff x="1956148" y="1098526"/>
                  <a:chExt cx="111600" cy="62568"/>
                </a:xfrm>
              </p:grpSpPr>
              <p:sp>
                <p:nvSpPr>
                  <p:cNvPr id="3009" name="Google Shape;3009;p36"/>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6"/>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6"/>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12" name="Google Shape;3012;p36"/>
            <p:cNvGrpSpPr/>
            <p:nvPr/>
          </p:nvGrpSpPr>
          <p:grpSpPr>
            <a:xfrm>
              <a:off x="5867205" y="1599822"/>
              <a:ext cx="1071026" cy="683198"/>
              <a:chOff x="5867199" y="1642300"/>
              <a:chExt cx="1071026" cy="760800"/>
            </a:xfrm>
          </p:grpSpPr>
          <p:sp>
            <p:nvSpPr>
              <p:cNvPr id="3013" name="Google Shape;3013;p36"/>
              <p:cNvSpPr/>
              <p:nvPr/>
            </p:nvSpPr>
            <p:spPr>
              <a:xfrm>
                <a:off x="5867199" y="1642300"/>
                <a:ext cx="10704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4" name="Google Shape;3014;p36"/>
              <p:cNvGrpSpPr/>
              <p:nvPr/>
            </p:nvGrpSpPr>
            <p:grpSpPr>
              <a:xfrm>
                <a:off x="5949013" y="1681125"/>
                <a:ext cx="365100" cy="168600"/>
                <a:chOff x="1360125" y="1844875"/>
                <a:chExt cx="365100" cy="168600"/>
              </a:xfrm>
            </p:grpSpPr>
            <p:sp>
              <p:nvSpPr>
                <p:cNvPr id="3015" name="Google Shape;3015;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36"/>
              <p:cNvGrpSpPr/>
              <p:nvPr/>
            </p:nvGrpSpPr>
            <p:grpSpPr>
              <a:xfrm>
                <a:off x="6524527" y="1691700"/>
                <a:ext cx="378100" cy="147450"/>
                <a:chOff x="1947775" y="1814100"/>
                <a:chExt cx="378100" cy="147450"/>
              </a:xfrm>
            </p:grpSpPr>
            <p:grpSp>
              <p:nvGrpSpPr>
                <p:cNvPr id="3022" name="Google Shape;3022;p36"/>
                <p:cNvGrpSpPr/>
                <p:nvPr/>
              </p:nvGrpSpPr>
              <p:grpSpPr>
                <a:xfrm>
                  <a:off x="1947775" y="1814100"/>
                  <a:ext cx="30300" cy="147450"/>
                  <a:chOff x="1947775" y="1824725"/>
                  <a:chExt cx="30300" cy="147450"/>
                </a:xfrm>
              </p:grpSpPr>
              <p:sp>
                <p:nvSpPr>
                  <p:cNvPr id="3023" name="Google Shape;3023;p36"/>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6"/>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6"/>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026" name="Google Shape;3026;p36"/>
                <p:cNvGrpSpPr/>
                <p:nvPr/>
              </p:nvGrpSpPr>
              <p:grpSpPr>
                <a:xfrm>
                  <a:off x="2061800" y="1814100"/>
                  <a:ext cx="30300" cy="147450"/>
                  <a:chOff x="2061800" y="1824725"/>
                  <a:chExt cx="30300" cy="147450"/>
                </a:xfrm>
              </p:grpSpPr>
              <p:sp>
                <p:nvSpPr>
                  <p:cNvPr id="3027" name="Google Shape;3027;p36"/>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6"/>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6"/>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030" name="Google Shape;3030;p36"/>
                <p:cNvGrpSpPr/>
                <p:nvPr/>
              </p:nvGrpSpPr>
              <p:grpSpPr>
                <a:xfrm>
                  <a:off x="2175825" y="1814100"/>
                  <a:ext cx="30300" cy="147450"/>
                  <a:chOff x="2175825" y="1824725"/>
                  <a:chExt cx="30300" cy="147450"/>
                </a:xfrm>
              </p:grpSpPr>
              <p:sp>
                <p:nvSpPr>
                  <p:cNvPr id="3031" name="Google Shape;3031;p36"/>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6"/>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6"/>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034" name="Google Shape;3034;p36"/>
                <p:cNvGrpSpPr/>
                <p:nvPr/>
              </p:nvGrpSpPr>
              <p:grpSpPr>
                <a:xfrm>
                  <a:off x="2295575" y="1814100"/>
                  <a:ext cx="30300" cy="147450"/>
                  <a:chOff x="2295575" y="1824725"/>
                  <a:chExt cx="30300" cy="147450"/>
                </a:xfrm>
              </p:grpSpPr>
              <p:sp>
                <p:nvSpPr>
                  <p:cNvPr id="3035" name="Google Shape;3035;p36"/>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6"/>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6"/>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038" name="Google Shape;3038;p36"/>
              <p:cNvSpPr/>
              <p:nvPr/>
            </p:nvSpPr>
            <p:spPr>
              <a:xfrm>
                <a:off x="6580752"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6"/>
              <p:cNvSpPr/>
              <p:nvPr/>
            </p:nvSpPr>
            <p:spPr>
              <a:xfrm>
                <a:off x="6580752"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6"/>
              <p:cNvSpPr/>
              <p:nvPr/>
            </p:nvSpPr>
            <p:spPr>
              <a:xfrm>
                <a:off x="5867824" y="1878975"/>
                <a:ext cx="10704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6"/>
              <p:cNvSpPr/>
              <p:nvPr/>
            </p:nvSpPr>
            <p:spPr>
              <a:xfrm>
                <a:off x="5867824" y="2146474"/>
                <a:ext cx="10704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6"/>
              <p:cNvSpPr/>
              <p:nvPr/>
            </p:nvSpPr>
            <p:spPr>
              <a:xfrm>
                <a:off x="6700490"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6"/>
              <p:cNvSpPr/>
              <p:nvPr/>
            </p:nvSpPr>
            <p:spPr>
              <a:xfrm>
                <a:off x="6700490" y="18920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6"/>
              <p:cNvSpPr/>
              <p:nvPr/>
            </p:nvSpPr>
            <p:spPr>
              <a:xfrm>
                <a:off x="6700490"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6"/>
              <p:cNvSpPr/>
              <p:nvPr/>
            </p:nvSpPr>
            <p:spPr>
              <a:xfrm>
                <a:off x="6820240"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6"/>
              <p:cNvSpPr/>
              <p:nvPr/>
            </p:nvSpPr>
            <p:spPr>
              <a:xfrm>
                <a:off x="6820240" y="18920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6"/>
              <p:cNvSpPr/>
              <p:nvPr/>
            </p:nvSpPr>
            <p:spPr>
              <a:xfrm>
                <a:off x="6820240"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36"/>
              <p:cNvGrpSpPr/>
              <p:nvPr/>
            </p:nvGrpSpPr>
            <p:grpSpPr>
              <a:xfrm>
                <a:off x="6524527" y="1892055"/>
                <a:ext cx="378100" cy="255300"/>
                <a:chOff x="1947775" y="2014455"/>
                <a:chExt cx="378100" cy="255300"/>
              </a:xfrm>
            </p:grpSpPr>
            <p:sp>
              <p:nvSpPr>
                <p:cNvPr id="3049" name="Google Shape;3049;p36"/>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6"/>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6"/>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6"/>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3" name="Google Shape;3053;p36"/>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6" name="Google Shape;3056;p36"/>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9" name="Google Shape;3059;p36"/>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062" name="Google Shape;3062;p36"/>
              <p:cNvGrpSpPr/>
              <p:nvPr/>
            </p:nvGrpSpPr>
            <p:grpSpPr>
              <a:xfrm>
                <a:off x="6524527" y="2202800"/>
                <a:ext cx="378100" cy="147450"/>
                <a:chOff x="1947775" y="2325200"/>
                <a:chExt cx="378100" cy="147450"/>
              </a:xfrm>
            </p:grpSpPr>
            <p:sp>
              <p:nvSpPr>
                <p:cNvPr id="3063" name="Google Shape;3063;p36"/>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6" name="Google Shape;3066;p36"/>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6"/>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9" name="Google Shape;3069;p36"/>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72" name="Google Shape;3072;p36"/>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075" name="Google Shape;3075;p36"/>
              <p:cNvGrpSpPr/>
              <p:nvPr/>
            </p:nvGrpSpPr>
            <p:grpSpPr>
              <a:xfrm>
                <a:off x="5949013" y="1935400"/>
                <a:ext cx="365100" cy="168600"/>
                <a:chOff x="1360125" y="1844875"/>
                <a:chExt cx="365100" cy="168600"/>
              </a:xfrm>
            </p:grpSpPr>
            <p:sp>
              <p:nvSpPr>
                <p:cNvPr id="3076" name="Google Shape;3076;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36"/>
              <p:cNvGrpSpPr/>
              <p:nvPr/>
            </p:nvGrpSpPr>
            <p:grpSpPr>
              <a:xfrm>
                <a:off x="5949013" y="2192225"/>
                <a:ext cx="365100" cy="168600"/>
                <a:chOff x="1360125" y="1844875"/>
                <a:chExt cx="365100" cy="168600"/>
              </a:xfrm>
            </p:grpSpPr>
            <p:sp>
              <p:nvSpPr>
                <p:cNvPr id="3083" name="Google Shape;3083;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9" name="Google Shape;3089;p36"/>
            <p:cNvGrpSpPr/>
            <p:nvPr/>
          </p:nvGrpSpPr>
          <p:grpSpPr>
            <a:xfrm>
              <a:off x="6968678" y="1599838"/>
              <a:ext cx="1070326" cy="683198"/>
              <a:chOff x="1851288" y="768725"/>
              <a:chExt cx="1191900" cy="760800"/>
            </a:xfrm>
          </p:grpSpPr>
          <p:sp>
            <p:nvSpPr>
              <p:cNvPr id="3090" name="Google Shape;3090;p36"/>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6"/>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6"/>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3" name="Google Shape;3093;p36"/>
              <p:cNvGrpSpPr/>
              <p:nvPr/>
            </p:nvGrpSpPr>
            <p:grpSpPr>
              <a:xfrm>
                <a:off x="1911922" y="1261212"/>
                <a:ext cx="98387" cy="174421"/>
                <a:chOff x="1956148" y="1098526"/>
                <a:chExt cx="111600" cy="112537"/>
              </a:xfrm>
            </p:grpSpPr>
            <p:sp>
              <p:nvSpPr>
                <p:cNvPr id="3094" name="Google Shape;3094;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36"/>
              <p:cNvGrpSpPr/>
              <p:nvPr/>
            </p:nvGrpSpPr>
            <p:grpSpPr>
              <a:xfrm>
                <a:off x="1983246" y="942647"/>
                <a:ext cx="736405" cy="53301"/>
                <a:chOff x="1944675" y="933750"/>
                <a:chExt cx="418650" cy="30300"/>
              </a:xfrm>
            </p:grpSpPr>
            <p:sp>
              <p:nvSpPr>
                <p:cNvPr id="3100" name="Google Shape;3100;p36"/>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6"/>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6"/>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6"/>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6"/>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5" name="Google Shape;3105;p36"/>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6"/>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6"/>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6"/>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6"/>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0" name="Google Shape;3110;p36"/>
              <p:cNvGrpSpPr/>
              <p:nvPr/>
            </p:nvGrpSpPr>
            <p:grpSpPr>
              <a:xfrm>
                <a:off x="2835388" y="919900"/>
                <a:ext cx="105525" cy="105450"/>
                <a:chOff x="2835388" y="919900"/>
                <a:chExt cx="105525" cy="105450"/>
              </a:xfrm>
            </p:grpSpPr>
            <p:sp>
              <p:nvSpPr>
                <p:cNvPr id="3111" name="Google Shape;3111;p36"/>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6"/>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6"/>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6"/>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6"/>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6"/>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6"/>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6"/>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6"/>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0" name="Google Shape;3120;p36"/>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1" name="Google Shape;3121;p36"/>
              <p:cNvGrpSpPr/>
              <p:nvPr/>
            </p:nvGrpSpPr>
            <p:grpSpPr>
              <a:xfrm>
                <a:off x="2067985" y="1261212"/>
                <a:ext cx="98387" cy="174421"/>
                <a:chOff x="1956148" y="1098526"/>
                <a:chExt cx="111600" cy="112537"/>
              </a:xfrm>
            </p:grpSpPr>
            <p:sp>
              <p:nvSpPr>
                <p:cNvPr id="3122" name="Google Shape;3122;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36"/>
              <p:cNvGrpSpPr/>
              <p:nvPr/>
            </p:nvGrpSpPr>
            <p:grpSpPr>
              <a:xfrm>
                <a:off x="2224049" y="1261212"/>
                <a:ext cx="98387" cy="174421"/>
                <a:chOff x="1956148" y="1098526"/>
                <a:chExt cx="111600" cy="112537"/>
              </a:xfrm>
            </p:grpSpPr>
            <p:sp>
              <p:nvSpPr>
                <p:cNvPr id="3128" name="Google Shape;3128;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36"/>
              <p:cNvGrpSpPr/>
              <p:nvPr/>
            </p:nvGrpSpPr>
            <p:grpSpPr>
              <a:xfrm>
                <a:off x="2380112" y="1261212"/>
                <a:ext cx="98387" cy="174421"/>
                <a:chOff x="1956148" y="1098526"/>
                <a:chExt cx="111600" cy="112537"/>
              </a:xfrm>
            </p:grpSpPr>
            <p:sp>
              <p:nvSpPr>
                <p:cNvPr id="3134" name="Google Shape;3134;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36"/>
              <p:cNvGrpSpPr/>
              <p:nvPr/>
            </p:nvGrpSpPr>
            <p:grpSpPr>
              <a:xfrm>
                <a:off x="2536176" y="1261212"/>
                <a:ext cx="98387" cy="174421"/>
                <a:chOff x="1956148" y="1098526"/>
                <a:chExt cx="111600" cy="112537"/>
              </a:xfrm>
            </p:grpSpPr>
            <p:sp>
              <p:nvSpPr>
                <p:cNvPr id="3140" name="Google Shape;3140;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36"/>
              <p:cNvGrpSpPr/>
              <p:nvPr/>
            </p:nvGrpSpPr>
            <p:grpSpPr>
              <a:xfrm>
                <a:off x="2692239" y="1261212"/>
                <a:ext cx="98387" cy="174421"/>
                <a:chOff x="1956148" y="1098526"/>
                <a:chExt cx="111600" cy="112537"/>
              </a:xfrm>
            </p:grpSpPr>
            <p:sp>
              <p:nvSpPr>
                <p:cNvPr id="3146" name="Google Shape;3146;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1" name="Google Shape;3151;p36"/>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6"/>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36"/>
              <p:cNvGrpSpPr/>
              <p:nvPr/>
            </p:nvGrpSpPr>
            <p:grpSpPr>
              <a:xfrm>
                <a:off x="2811649" y="1287238"/>
                <a:ext cx="170100" cy="67800"/>
                <a:chOff x="2811649" y="1261200"/>
                <a:chExt cx="170100" cy="67800"/>
              </a:xfrm>
            </p:grpSpPr>
            <p:sp>
              <p:nvSpPr>
                <p:cNvPr id="3154" name="Google Shape;3154;p36"/>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36"/>
                <p:cNvGrpSpPr/>
                <p:nvPr/>
              </p:nvGrpSpPr>
              <p:grpSpPr>
                <a:xfrm>
                  <a:off x="2826775" y="1280363"/>
                  <a:ext cx="30300" cy="29475"/>
                  <a:chOff x="2823350" y="1280363"/>
                  <a:chExt cx="30300" cy="29475"/>
                </a:xfrm>
              </p:grpSpPr>
              <p:sp>
                <p:nvSpPr>
                  <p:cNvPr id="3156" name="Google Shape;3156;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8" name="Google Shape;3158;p36"/>
                <p:cNvGrpSpPr/>
                <p:nvPr/>
              </p:nvGrpSpPr>
              <p:grpSpPr>
                <a:xfrm>
                  <a:off x="2881550" y="1280363"/>
                  <a:ext cx="30300" cy="29475"/>
                  <a:chOff x="2823350" y="1280363"/>
                  <a:chExt cx="30300" cy="29475"/>
                </a:xfrm>
              </p:grpSpPr>
              <p:sp>
                <p:nvSpPr>
                  <p:cNvPr id="3159" name="Google Shape;3159;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36"/>
                <p:cNvGrpSpPr/>
                <p:nvPr/>
              </p:nvGrpSpPr>
              <p:grpSpPr>
                <a:xfrm>
                  <a:off x="2936325" y="1280363"/>
                  <a:ext cx="30300" cy="29475"/>
                  <a:chOff x="2823350" y="1280363"/>
                  <a:chExt cx="30300" cy="29475"/>
                </a:xfrm>
              </p:grpSpPr>
              <p:sp>
                <p:nvSpPr>
                  <p:cNvPr id="3162" name="Google Shape;3162;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4" name="Google Shape;3164;p36"/>
              <p:cNvGrpSpPr/>
              <p:nvPr/>
            </p:nvGrpSpPr>
            <p:grpSpPr>
              <a:xfrm>
                <a:off x="2826775" y="1386975"/>
                <a:ext cx="30300" cy="29475"/>
                <a:chOff x="2823350" y="1280363"/>
                <a:chExt cx="30300" cy="29475"/>
              </a:xfrm>
            </p:grpSpPr>
            <p:sp>
              <p:nvSpPr>
                <p:cNvPr id="3165" name="Google Shape;3165;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36"/>
              <p:cNvGrpSpPr/>
              <p:nvPr/>
            </p:nvGrpSpPr>
            <p:grpSpPr>
              <a:xfrm>
                <a:off x="2881550" y="1386975"/>
                <a:ext cx="30300" cy="29475"/>
                <a:chOff x="2823350" y="1280363"/>
                <a:chExt cx="30300" cy="29475"/>
              </a:xfrm>
            </p:grpSpPr>
            <p:sp>
              <p:nvSpPr>
                <p:cNvPr id="3168" name="Google Shape;3168;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36"/>
              <p:cNvGrpSpPr/>
              <p:nvPr/>
            </p:nvGrpSpPr>
            <p:grpSpPr>
              <a:xfrm>
                <a:off x="2936325" y="1386975"/>
                <a:ext cx="30300" cy="29475"/>
                <a:chOff x="2823350" y="1280363"/>
                <a:chExt cx="30300" cy="29475"/>
              </a:xfrm>
            </p:grpSpPr>
            <p:sp>
              <p:nvSpPr>
                <p:cNvPr id="3171" name="Google Shape;3171;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36"/>
              <p:cNvGrpSpPr/>
              <p:nvPr/>
            </p:nvGrpSpPr>
            <p:grpSpPr>
              <a:xfrm>
                <a:off x="2821775" y="1080988"/>
                <a:ext cx="174400" cy="174400"/>
                <a:chOff x="2821775" y="1080988"/>
                <a:chExt cx="174400" cy="174400"/>
              </a:xfrm>
            </p:grpSpPr>
            <p:sp>
              <p:nvSpPr>
                <p:cNvPr id="3174" name="Google Shape;3174;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7" name="Google Shape;3177;p36"/>
                <p:cNvCxnSpPr>
                  <a:stCxn id="3176" idx="0"/>
                  <a:endCxn id="3174"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3178" name="Google Shape;3178;p36"/>
                <p:cNvCxnSpPr>
                  <a:stCxn id="3176" idx="6"/>
                  <a:endCxn id="3174"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3179" name="Google Shape;3179;p36"/>
                <p:cNvCxnSpPr>
                  <a:stCxn id="3176" idx="7"/>
                  <a:endCxn id="3174"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3180" name="Google Shape;3180;p36"/>
                <p:cNvCxnSpPr>
                  <a:stCxn id="3176" idx="1"/>
                  <a:endCxn id="3174"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3181" name="Google Shape;3181;p36"/>
                <p:cNvCxnSpPr>
                  <a:stCxn id="3176" idx="2"/>
                  <a:endCxn id="3174"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3182" name="Google Shape;3182;p36"/>
                <p:cNvCxnSpPr>
                  <a:stCxn id="3176" idx="3"/>
                  <a:endCxn id="3174"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3183" name="Google Shape;3183;p36"/>
                <p:cNvCxnSpPr>
                  <a:stCxn id="3176" idx="4"/>
                  <a:endCxn id="3174"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3184" name="Google Shape;3184;p36"/>
                <p:cNvCxnSpPr>
                  <a:stCxn id="3176" idx="5"/>
                  <a:endCxn id="3174"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3185" name="Google Shape;3185;p36"/>
            <p:cNvGrpSpPr/>
            <p:nvPr/>
          </p:nvGrpSpPr>
          <p:grpSpPr>
            <a:xfrm>
              <a:off x="5867228" y="2314838"/>
              <a:ext cx="1070326" cy="683198"/>
              <a:chOff x="1851288" y="768725"/>
              <a:chExt cx="1191900" cy="760800"/>
            </a:xfrm>
          </p:grpSpPr>
          <p:sp>
            <p:nvSpPr>
              <p:cNvPr id="3186" name="Google Shape;3186;p36"/>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6"/>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6"/>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36"/>
              <p:cNvGrpSpPr/>
              <p:nvPr/>
            </p:nvGrpSpPr>
            <p:grpSpPr>
              <a:xfrm>
                <a:off x="1911922" y="1261212"/>
                <a:ext cx="98387" cy="174421"/>
                <a:chOff x="1956148" y="1098526"/>
                <a:chExt cx="111600" cy="112537"/>
              </a:xfrm>
            </p:grpSpPr>
            <p:sp>
              <p:nvSpPr>
                <p:cNvPr id="3190" name="Google Shape;3190;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36"/>
              <p:cNvGrpSpPr/>
              <p:nvPr/>
            </p:nvGrpSpPr>
            <p:grpSpPr>
              <a:xfrm>
                <a:off x="1983246" y="942647"/>
                <a:ext cx="736405" cy="53301"/>
                <a:chOff x="1944675" y="933750"/>
                <a:chExt cx="418650" cy="30300"/>
              </a:xfrm>
            </p:grpSpPr>
            <p:sp>
              <p:nvSpPr>
                <p:cNvPr id="3196" name="Google Shape;3196;p36"/>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6"/>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6"/>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6"/>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6"/>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1" name="Google Shape;3201;p36"/>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6"/>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6"/>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6"/>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6"/>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6" name="Google Shape;3206;p36"/>
              <p:cNvGrpSpPr/>
              <p:nvPr/>
            </p:nvGrpSpPr>
            <p:grpSpPr>
              <a:xfrm>
                <a:off x="2835388" y="919900"/>
                <a:ext cx="105525" cy="105450"/>
                <a:chOff x="2835388" y="919900"/>
                <a:chExt cx="105525" cy="105450"/>
              </a:xfrm>
            </p:grpSpPr>
            <p:sp>
              <p:nvSpPr>
                <p:cNvPr id="3207" name="Google Shape;3207;p36"/>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6"/>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6"/>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6"/>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6"/>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6"/>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6" name="Google Shape;3216;p36"/>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7" name="Google Shape;3217;p36"/>
              <p:cNvGrpSpPr/>
              <p:nvPr/>
            </p:nvGrpSpPr>
            <p:grpSpPr>
              <a:xfrm>
                <a:off x="2067985" y="1261212"/>
                <a:ext cx="98387" cy="174421"/>
                <a:chOff x="1956148" y="1098526"/>
                <a:chExt cx="111600" cy="112537"/>
              </a:xfrm>
            </p:grpSpPr>
            <p:sp>
              <p:nvSpPr>
                <p:cNvPr id="3218" name="Google Shape;3218;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36"/>
              <p:cNvGrpSpPr/>
              <p:nvPr/>
            </p:nvGrpSpPr>
            <p:grpSpPr>
              <a:xfrm>
                <a:off x="2224049" y="1261212"/>
                <a:ext cx="98387" cy="174421"/>
                <a:chOff x="1956148" y="1098526"/>
                <a:chExt cx="111600" cy="112537"/>
              </a:xfrm>
            </p:grpSpPr>
            <p:sp>
              <p:nvSpPr>
                <p:cNvPr id="3224" name="Google Shape;3224;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36"/>
              <p:cNvGrpSpPr/>
              <p:nvPr/>
            </p:nvGrpSpPr>
            <p:grpSpPr>
              <a:xfrm>
                <a:off x="2380112" y="1261212"/>
                <a:ext cx="98387" cy="174421"/>
                <a:chOff x="1956148" y="1098526"/>
                <a:chExt cx="111600" cy="112537"/>
              </a:xfrm>
            </p:grpSpPr>
            <p:sp>
              <p:nvSpPr>
                <p:cNvPr id="3230" name="Google Shape;3230;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36"/>
              <p:cNvGrpSpPr/>
              <p:nvPr/>
            </p:nvGrpSpPr>
            <p:grpSpPr>
              <a:xfrm>
                <a:off x="2536176" y="1261212"/>
                <a:ext cx="98387" cy="174421"/>
                <a:chOff x="1956148" y="1098526"/>
                <a:chExt cx="111600" cy="112537"/>
              </a:xfrm>
            </p:grpSpPr>
            <p:sp>
              <p:nvSpPr>
                <p:cNvPr id="3236" name="Google Shape;3236;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36"/>
              <p:cNvGrpSpPr/>
              <p:nvPr/>
            </p:nvGrpSpPr>
            <p:grpSpPr>
              <a:xfrm>
                <a:off x="2692239" y="1261212"/>
                <a:ext cx="98387" cy="174421"/>
                <a:chOff x="1956148" y="1098526"/>
                <a:chExt cx="111600" cy="112537"/>
              </a:xfrm>
            </p:grpSpPr>
            <p:sp>
              <p:nvSpPr>
                <p:cNvPr id="3242" name="Google Shape;3242;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36"/>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6"/>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9" name="Google Shape;3249;p36"/>
              <p:cNvGrpSpPr/>
              <p:nvPr/>
            </p:nvGrpSpPr>
            <p:grpSpPr>
              <a:xfrm>
                <a:off x="2811649" y="1287238"/>
                <a:ext cx="170100" cy="67800"/>
                <a:chOff x="2811649" y="1261200"/>
                <a:chExt cx="170100" cy="67800"/>
              </a:xfrm>
            </p:grpSpPr>
            <p:sp>
              <p:nvSpPr>
                <p:cNvPr id="3250" name="Google Shape;3250;p36"/>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36"/>
                <p:cNvGrpSpPr/>
                <p:nvPr/>
              </p:nvGrpSpPr>
              <p:grpSpPr>
                <a:xfrm>
                  <a:off x="2826775" y="1280363"/>
                  <a:ext cx="30300" cy="29475"/>
                  <a:chOff x="2823350" y="1280363"/>
                  <a:chExt cx="30300" cy="29475"/>
                </a:xfrm>
              </p:grpSpPr>
              <p:sp>
                <p:nvSpPr>
                  <p:cNvPr id="3252" name="Google Shape;3252;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36"/>
                <p:cNvGrpSpPr/>
                <p:nvPr/>
              </p:nvGrpSpPr>
              <p:grpSpPr>
                <a:xfrm>
                  <a:off x="2881550" y="1280363"/>
                  <a:ext cx="30300" cy="29475"/>
                  <a:chOff x="2823350" y="1280363"/>
                  <a:chExt cx="30300" cy="29475"/>
                </a:xfrm>
              </p:grpSpPr>
              <p:sp>
                <p:nvSpPr>
                  <p:cNvPr id="3255" name="Google Shape;3255;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36"/>
                <p:cNvGrpSpPr/>
                <p:nvPr/>
              </p:nvGrpSpPr>
              <p:grpSpPr>
                <a:xfrm>
                  <a:off x="2936325" y="1280363"/>
                  <a:ext cx="30300" cy="29475"/>
                  <a:chOff x="2823350" y="1280363"/>
                  <a:chExt cx="30300" cy="29475"/>
                </a:xfrm>
              </p:grpSpPr>
              <p:sp>
                <p:nvSpPr>
                  <p:cNvPr id="3258" name="Google Shape;3258;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36"/>
              <p:cNvGrpSpPr/>
              <p:nvPr/>
            </p:nvGrpSpPr>
            <p:grpSpPr>
              <a:xfrm>
                <a:off x="2826775" y="1386975"/>
                <a:ext cx="30300" cy="29475"/>
                <a:chOff x="2823350" y="1280363"/>
                <a:chExt cx="30300" cy="29475"/>
              </a:xfrm>
            </p:grpSpPr>
            <p:sp>
              <p:nvSpPr>
                <p:cNvPr id="3261" name="Google Shape;3261;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36"/>
              <p:cNvGrpSpPr/>
              <p:nvPr/>
            </p:nvGrpSpPr>
            <p:grpSpPr>
              <a:xfrm>
                <a:off x="2881550" y="1386975"/>
                <a:ext cx="30300" cy="29475"/>
                <a:chOff x="2823350" y="1280363"/>
                <a:chExt cx="30300" cy="29475"/>
              </a:xfrm>
            </p:grpSpPr>
            <p:sp>
              <p:nvSpPr>
                <p:cNvPr id="3264" name="Google Shape;3264;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36"/>
              <p:cNvGrpSpPr/>
              <p:nvPr/>
            </p:nvGrpSpPr>
            <p:grpSpPr>
              <a:xfrm>
                <a:off x="2936325" y="1386975"/>
                <a:ext cx="30300" cy="29475"/>
                <a:chOff x="2823350" y="1280363"/>
                <a:chExt cx="30300" cy="29475"/>
              </a:xfrm>
            </p:grpSpPr>
            <p:sp>
              <p:nvSpPr>
                <p:cNvPr id="3267" name="Google Shape;3267;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36"/>
              <p:cNvGrpSpPr/>
              <p:nvPr/>
            </p:nvGrpSpPr>
            <p:grpSpPr>
              <a:xfrm>
                <a:off x="2821775" y="1080988"/>
                <a:ext cx="174400" cy="174400"/>
                <a:chOff x="2821775" y="1080988"/>
                <a:chExt cx="174400" cy="174400"/>
              </a:xfrm>
            </p:grpSpPr>
            <p:sp>
              <p:nvSpPr>
                <p:cNvPr id="3270" name="Google Shape;3270;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3" name="Google Shape;3273;p36"/>
                <p:cNvCxnSpPr>
                  <a:stCxn id="3272" idx="0"/>
                  <a:endCxn id="3270"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3274" name="Google Shape;3274;p36"/>
                <p:cNvCxnSpPr>
                  <a:stCxn id="3272" idx="6"/>
                  <a:endCxn id="3270"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3275" name="Google Shape;3275;p36"/>
                <p:cNvCxnSpPr>
                  <a:stCxn id="3272" idx="7"/>
                  <a:endCxn id="3270"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3276" name="Google Shape;3276;p36"/>
                <p:cNvCxnSpPr>
                  <a:stCxn id="3272" idx="1"/>
                  <a:endCxn id="3270"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3277" name="Google Shape;3277;p36"/>
                <p:cNvCxnSpPr>
                  <a:stCxn id="3272" idx="2"/>
                  <a:endCxn id="3270"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3278" name="Google Shape;3278;p36"/>
                <p:cNvCxnSpPr>
                  <a:stCxn id="3272" idx="3"/>
                  <a:endCxn id="3270"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3279" name="Google Shape;3279;p36"/>
                <p:cNvCxnSpPr>
                  <a:stCxn id="3272" idx="4"/>
                  <a:endCxn id="3270"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3280" name="Google Shape;3280;p36"/>
                <p:cNvCxnSpPr>
                  <a:stCxn id="3272" idx="5"/>
                  <a:endCxn id="3270"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3281" name="Google Shape;3281;p36"/>
            <p:cNvGrpSpPr/>
            <p:nvPr/>
          </p:nvGrpSpPr>
          <p:grpSpPr>
            <a:xfrm>
              <a:off x="6968657" y="2314833"/>
              <a:ext cx="1070326" cy="683198"/>
              <a:chOff x="1851288" y="1569750"/>
              <a:chExt cx="1191900" cy="760800"/>
            </a:xfrm>
          </p:grpSpPr>
          <p:sp>
            <p:nvSpPr>
              <p:cNvPr id="3282" name="Google Shape;3282;p36"/>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6"/>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36"/>
              <p:cNvGrpSpPr/>
              <p:nvPr/>
            </p:nvGrpSpPr>
            <p:grpSpPr>
              <a:xfrm>
                <a:off x="2491554" y="1627594"/>
                <a:ext cx="477033" cy="87176"/>
                <a:chOff x="2594360" y="1659550"/>
                <a:chExt cx="374290" cy="68400"/>
              </a:xfrm>
            </p:grpSpPr>
            <p:sp>
              <p:nvSpPr>
                <p:cNvPr id="3285" name="Google Shape;3285;p36"/>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6" name="Google Shape;3286;p36"/>
                <p:cNvGrpSpPr/>
                <p:nvPr/>
              </p:nvGrpSpPr>
              <p:grpSpPr>
                <a:xfrm>
                  <a:off x="2594360" y="1660525"/>
                  <a:ext cx="296325" cy="67425"/>
                  <a:chOff x="2835388" y="919900"/>
                  <a:chExt cx="105525" cy="67425"/>
                </a:xfrm>
              </p:grpSpPr>
              <p:sp>
                <p:nvSpPr>
                  <p:cNvPr id="3287" name="Google Shape;3287;p36"/>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6"/>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6"/>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6"/>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6"/>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6"/>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36"/>
              <p:cNvGrpSpPr/>
              <p:nvPr/>
            </p:nvGrpSpPr>
            <p:grpSpPr>
              <a:xfrm>
                <a:off x="2779071" y="1771549"/>
                <a:ext cx="187550" cy="187550"/>
                <a:chOff x="2821775" y="1080988"/>
                <a:chExt cx="174400" cy="174400"/>
              </a:xfrm>
            </p:grpSpPr>
            <p:sp>
              <p:nvSpPr>
                <p:cNvPr id="3294" name="Google Shape;3294;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36"/>
                <p:cNvCxnSpPr>
                  <a:stCxn id="3296" idx="0"/>
                  <a:endCxn id="3294"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3298" name="Google Shape;3298;p36"/>
                <p:cNvCxnSpPr>
                  <a:stCxn id="3296" idx="6"/>
                  <a:endCxn id="3294"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3299" name="Google Shape;3299;p36"/>
                <p:cNvCxnSpPr>
                  <a:stCxn id="3296" idx="7"/>
                  <a:endCxn id="3294"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3300" name="Google Shape;3300;p36"/>
                <p:cNvCxnSpPr>
                  <a:stCxn id="3296" idx="1"/>
                  <a:endCxn id="3294"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3301" name="Google Shape;3301;p36"/>
                <p:cNvCxnSpPr>
                  <a:stCxn id="3296" idx="2"/>
                  <a:endCxn id="3294"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3302" name="Google Shape;3302;p36"/>
                <p:cNvCxnSpPr>
                  <a:stCxn id="3296" idx="3"/>
                  <a:endCxn id="3294"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3303" name="Google Shape;3303;p36"/>
                <p:cNvCxnSpPr>
                  <a:stCxn id="3296" idx="4"/>
                  <a:endCxn id="3294"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3304" name="Google Shape;3304;p36"/>
                <p:cNvCxnSpPr>
                  <a:stCxn id="3296" idx="5"/>
                  <a:endCxn id="3294"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3305" name="Google Shape;3305;p36"/>
              <p:cNvGrpSpPr/>
              <p:nvPr/>
            </p:nvGrpSpPr>
            <p:grpSpPr>
              <a:xfrm>
                <a:off x="2779071" y="2015899"/>
                <a:ext cx="187550" cy="187550"/>
                <a:chOff x="2821775" y="1080988"/>
                <a:chExt cx="174400" cy="174400"/>
              </a:xfrm>
            </p:grpSpPr>
            <p:sp>
              <p:nvSpPr>
                <p:cNvPr id="3306" name="Google Shape;3306;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9" name="Google Shape;3309;p36"/>
                <p:cNvCxnSpPr>
                  <a:stCxn id="3308" idx="0"/>
                  <a:endCxn id="3306"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3310" name="Google Shape;3310;p36"/>
                <p:cNvCxnSpPr>
                  <a:stCxn id="3308" idx="6"/>
                  <a:endCxn id="3306"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3311" name="Google Shape;3311;p36"/>
                <p:cNvCxnSpPr>
                  <a:stCxn id="3308" idx="7"/>
                  <a:endCxn id="3306"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3312" name="Google Shape;3312;p36"/>
                <p:cNvCxnSpPr>
                  <a:stCxn id="3308" idx="1"/>
                  <a:endCxn id="3306"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3313" name="Google Shape;3313;p36"/>
                <p:cNvCxnSpPr>
                  <a:stCxn id="3308" idx="2"/>
                  <a:endCxn id="3306"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3314" name="Google Shape;3314;p36"/>
                <p:cNvCxnSpPr>
                  <a:stCxn id="3308" idx="3"/>
                  <a:endCxn id="3306"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3315" name="Google Shape;3315;p36"/>
                <p:cNvCxnSpPr>
                  <a:stCxn id="3308" idx="4"/>
                  <a:endCxn id="3306"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3316" name="Google Shape;3316;p36"/>
                <p:cNvCxnSpPr>
                  <a:stCxn id="3308" idx="5"/>
                  <a:endCxn id="3306"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3317" name="Google Shape;3317;p36"/>
              <p:cNvGrpSpPr/>
              <p:nvPr/>
            </p:nvGrpSpPr>
            <p:grpSpPr>
              <a:xfrm>
                <a:off x="1912103" y="1771547"/>
                <a:ext cx="813250" cy="433400"/>
                <a:chOff x="1912103" y="1771547"/>
                <a:chExt cx="813250" cy="433400"/>
              </a:xfrm>
            </p:grpSpPr>
            <p:grpSp>
              <p:nvGrpSpPr>
                <p:cNvPr id="3318" name="Google Shape;3318;p36"/>
                <p:cNvGrpSpPr/>
                <p:nvPr/>
              </p:nvGrpSpPr>
              <p:grpSpPr>
                <a:xfrm>
                  <a:off x="1912103" y="1771547"/>
                  <a:ext cx="786675" cy="25800"/>
                  <a:chOff x="1912103" y="1771547"/>
                  <a:chExt cx="786675" cy="25800"/>
                </a:xfrm>
              </p:grpSpPr>
              <p:sp>
                <p:nvSpPr>
                  <p:cNvPr id="3319" name="Google Shape;3319;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36"/>
                <p:cNvGrpSpPr/>
                <p:nvPr/>
              </p:nvGrpSpPr>
              <p:grpSpPr>
                <a:xfrm>
                  <a:off x="1938678" y="1816836"/>
                  <a:ext cx="786675" cy="25800"/>
                  <a:chOff x="1912103" y="1771547"/>
                  <a:chExt cx="786675" cy="25800"/>
                </a:xfrm>
              </p:grpSpPr>
              <p:sp>
                <p:nvSpPr>
                  <p:cNvPr id="3336" name="Google Shape;3336;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36"/>
                <p:cNvGrpSpPr/>
                <p:nvPr/>
              </p:nvGrpSpPr>
              <p:grpSpPr>
                <a:xfrm>
                  <a:off x="1912103" y="1862125"/>
                  <a:ext cx="786675" cy="25800"/>
                  <a:chOff x="1912103" y="1771547"/>
                  <a:chExt cx="786675" cy="25800"/>
                </a:xfrm>
              </p:grpSpPr>
              <p:sp>
                <p:nvSpPr>
                  <p:cNvPr id="3353" name="Google Shape;3353;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36"/>
                <p:cNvGrpSpPr/>
                <p:nvPr/>
              </p:nvGrpSpPr>
              <p:grpSpPr>
                <a:xfrm>
                  <a:off x="1938678" y="1907414"/>
                  <a:ext cx="786675" cy="25800"/>
                  <a:chOff x="1912103" y="1771547"/>
                  <a:chExt cx="786675" cy="25800"/>
                </a:xfrm>
              </p:grpSpPr>
              <p:sp>
                <p:nvSpPr>
                  <p:cNvPr id="3370" name="Google Shape;3370;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36"/>
                <p:cNvGrpSpPr/>
                <p:nvPr/>
              </p:nvGrpSpPr>
              <p:grpSpPr>
                <a:xfrm>
                  <a:off x="1912103" y="1952703"/>
                  <a:ext cx="786675" cy="25800"/>
                  <a:chOff x="1912103" y="1771547"/>
                  <a:chExt cx="786675" cy="25800"/>
                </a:xfrm>
              </p:grpSpPr>
              <p:sp>
                <p:nvSpPr>
                  <p:cNvPr id="3387" name="Google Shape;3387;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36"/>
                <p:cNvGrpSpPr/>
                <p:nvPr/>
              </p:nvGrpSpPr>
              <p:grpSpPr>
                <a:xfrm>
                  <a:off x="1938678" y="1997992"/>
                  <a:ext cx="786675" cy="25800"/>
                  <a:chOff x="1912103" y="1771547"/>
                  <a:chExt cx="786675" cy="25800"/>
                </a:xfrm>
              </p:grpSpPr>
              <p:sp>
                <p:nvSpPr>
                  <p:cNvPr id="3404" name="Google Shape;3404;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36"/>
                <p:cNvGrpSpPr/>
                <p:nvPr/>
              </p:nvGrpSpPr>
              <p:grpSpPr>
                <a:xfrm>
                  <a:off x="1912103" y="2043281"/>
                  <a:ext cx="786675" cy="25800"/>
                  <a:chOff x="1912103" y="1771547"/>
                  <a:chExt cx="786675" cy="25800"/>
                </a:xfrm>
              </p:grpSpPr>
              <p:sp>
                <p:nvSpPr>
                  <p:cNvPr id="3421" name="Google Shape;3421;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36"/>
                <p:cNvGrpSpPr/>
                <p:nvPr/>
              </p:nvGrpSpPr>
              <p:grpSpPr>
                <a:xfrm>
                  <a:off x="1938678" y="2088570"/>
                  <a:ext cx="786675" cy="25800"/>
                  <a:chOff x="1912103" y="1771547"/>
                  <a:chExt cx="786675" cy="25800"/>
                </a:xfrm>
              </p:grpSpPr>
              <p:sp>
                <p:nvSpPr>
                  <p:cNvPr id="3438" name="Google Shape;3438;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36"/>
                <p:cNvGrpSpPr/>
                <p:nvPr/>
              </p:nvGrpSpPr>
              <p:grpSpPr>
                <a:xfrm>
                  <a:off x="1912103" y="2133859"/>
                  <a:ext cx="786675" cy="25800"/>
                  <a:chOff x="1912103" y="1771547"/>
                  <a:chExt cx="786675" cy="25800"/>
                </a:xfrm>
              </p:grpSpPr>
              <p:sp>
                <p:nvSpPr>
                  <p:cNvPr id="3455" name="Google Shape;3455;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36"/>
                <p:cNvGrpSpPr/>
                <p:nvPr/>
              </p:nvGrpSpPr>
              <p:grpSpPr>
                <a:xfrm>
                  <a:off x="1938678" y="2179147"/>
                  <a:ext cx="786675" cy="25800"/>
                  <a:chOff x="1912103" y="1771547"/>
                  <a:chExt cx="786675" cy="25800"/>
                </a:xfrm>
              </p:grpSpPr>
              <p:sp>
                <p:nvSpPr>
                  <p:cNvPr id="3472" name="Google Shape;3472;p36"/>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88" name="Google Shape;3488;p36"/>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36"/>
            <p:cNvGrpSpPr/>
            <p:nvPr/>
          </p:nvGrpSpPr>
          <p:grpSpPr>
            <a:xfrm>
              <a:off x="5867205" y="3024522"/>
              <a:ext cx="1071026" cy="683198"/>
              <a:chOff x="5867199" y="1642300"/>
              <a:chExt cx="1071026" cy="760800"/>
            </a:xfrm>
          </p:grpSpPr>
          <p:sp>
            <p:nvSpPr>
              <p:cNvPr id="3492" name="Google Shape;3492;p36"/>
              <p:cNvSpPr/>
              <p:nvPr/>
            </p:nvSpPr>
            <p:spPr>
              <a:xfrm>
                <a:off x="5867199" y="1642300"/>
                <a:ext cx="10704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36"/>
              <p:cNvGrpSpPr/>
              <p:nvPr/>
            </p:nvGrpSpPr>
            <p:grpSpPr>
              <a:xfrm>
                <a:off x="5949013" y="1681125"/>
                <a:ext cx="365100" cy="168600"/>
                <a:chOff x="1360125" y="1844875"/>
                <a:chExt cx="365100" cy="168600"/>
              </a:xfrm>
            </p:grpSpPr>
            <p:sp>
              <p:nvSpPr>
                <p:cNvPr id="3494" name="Google Shape;3494;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36"/>
              <p:cNvGrpSpPr/>
              <p:nvPr/>
            </p:nvGrpSpPr>
            <p:grpSpPr>
              <a:xfrm>
                <a:off x="6524527" y="1691700"/>
                <a:ext cx="378100" cy="147450"/>
                <a:chOff x="1947775" y="1814100"/>
                <a:chExt cx="378100" cy="147450"/>
              </a:xfrm>
            </p:grpSpPr>
            <p:grpSp>
              <p:nvGrpSpPr>
                <p:cNvPr id="3501" name="Google Shape;3501;p36"/>
                <p:cNvGrpSpPr/>
                <p:nvPr/>
              </p:nvGrpSpPr>
              <p:grpSpPr>
                <a:xfrm>
                  <a:off x="1947775" y="1814100"/>
                  <a:ext cx="30300" cy="147450"/>
                  <a:chOff x="1947775" y="1824725"/>
                  <a:chExt cx="30300" cy="147450"/>
                </a:xfrm>
              </p:grpSpPr>
              <p:sp>
                <p:nvSpPr>
                  <p:cNvPr id="3502" name="Google Shape;3502;p36"/>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05" name="Google Shape;3505;p36"/>
                <p:cNvGrpSpPr/>
                <p:nvPr/>
              </p:nvGrpSpPr>
              <p:grpSpPr>
                <a:xfrm>
                  <a:off x="2061800" y="1814100"/>
                  <a:ext cx="30300" cy="147450"/>
                  <a:chOff x="2061800" y="1824725"/>
                  <a:chExt cx="30300" cy="147450"/>
                </a:xfrm>
              </p:grpSpPr>
              <p:sp>
                <p:nvSpPr>
                  <p:cNvPr id="3506" name="Google Shape;3506;p36"/>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09" name="Google Shape;3509;p36"/>
                <p:cNvGrpSpPr/>
                <p:nvPr/>
              </p:nvGrpSpPr>
              <p:grpSpPr>
                <a:xfrm>
                  <a:off x="2175825" y="1814100"/>
                  <a:ext cx="30300" cy="147450"/>
                  <a:chOff x="2175825" y="1824725"/>
                  <a:chExt cx="30300" cy="147450"/>
                </a:xfrm>
              </p:grpSpPr>
              <p:sp>
                <p:nvSpPr>
                  <p:cNvPr id="3510" name="Google Shape;3510;p36"/>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13" name="Google Shape;3513;p36"/>
                <p:cNvGrpSpPr/>
                <p:nvPr/>
              </p:nvGrpSpPr>
              <p:grpSpPr>
                <a:xfrm>
                  <a:off x="2295575" y="1814100"/>
                  <a:ext cx="30300" cy="147450"/>
                  <a:chOff x="2295575" y="1824725"/>
                  <a:chExt cx="30300" cy="147450"/>
                </a:xfrm>
              </p:grpSpPr>
              <p:sp>
                <p:nvSpPr>
                  <p:cNvPr id="3514" name="Google Shape;3514;p36"/>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517" name="Google Shape;3517;p36"/>
              <p:cNvSpPr/>
              <p:nvPr/>
            </p:nvSpPr>
            <p:spPr>
              <a:xfrm>
                <a:off x="6580752"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6580752"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5867824" y="1878975"/>
                <a:ext cx="10704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5867824" y="2146474"/>
                <a:ext cx="10704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6700490"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6700490" y="18920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6700490"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6820240" y="16432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6820240" y="18920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6820240" y="21581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36"/>
              <p:cNvGrpSpPr/>
              <p:nvPr/>
            </p:nvGrpSpPr>
            <p:grpSpPr>
              <a:xfrm>
                <a:off x="6524527" y="1892055"/>
                <a:ext cx="378100" cy="255300"/>
                <a:chOff x="1947775" y="2014455"/>
                <a:chExt cx="378100" cy="255300"/>
              </a:xfrm>
            </p:grpSpPr>
            <p:sp>
              <p:nvSpPr>
                <p:cNvPr id="3528" name="Google Shape;3528;p36"/>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32" name="Google Shape;3532;p36"/>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35" name="Google Shape;3535;p36"/>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38" name="Google Shape;3538;p36"/>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41" name="Google Shape;3541;p36"/>
              <p:cNvGrpSpPr/>
              <p:nvPr/>
            </p:nvGrpSpPr>
            <p:grpSpPr>
              <a:xfrm>
                <a:off x="6524527" y="2202800"/>
                <a:ext cx="378100" cy="147450"/>
                <a:chOff x="1947775" y="2325200"/>
                <a:chExt cx="378100" cy="147450"/>
              </a:xfrm>
            </p:grpSpPr>
            <p:sp>
              <p:nvSpPr>
                <p:cNvPr id="3542" name="Google Shape;3542;p36"/>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45" name="Google Shape;3545;p36"/>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48" name="Google Shape;3548;p36"/>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51" name="Google Shape;3551;p36"/>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54" name="Google Shape;3554;p36"/>
              <p:cNvGrpSpPr/>
              <p:nvPr/>
            </p:nvGrpSpPr>
            <p:grpSpPr>
              <a:xfrm>
                <a:off x="5949013" y="1935400"/>
                <a:ext cx="365100" cy="168600"/>
                <a:chOff x="1360125" y="1844875"/>
                <a:chExt cx="365100" cy="168600"/>
              </a:xfrm>
            </p:grpSpPr>
            <p:sp>
              <p:nvSpPr>
                <p:cNvPr id="3555" name="Google Shape;3555;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36"/>
              <p:cNvGrpSpPr/>
              <p:nvPr/>
            </p:nvGrpSpPr>
            <p:grpSpPr>
              <a:xfrm>
                <a:off x="5949013" y="2192225"/>
                <a:ext cx="365100" cy="168600"/>
                <a:chOff x="1360125" y="1844875"/>
                <a:chExt cx="365100" cy="168600"/>
              </a:xfrm>
            </p:grpSpPr>
            <p:sp>
              <p:nvSpPr>
                <p:cNvPr id="3562" name="Google Shape;3562;p36"/>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8" name="Google Shape;3568;p36"/>
            <p:cNvGrpSpPr/>
            <p:nvPr/>
          </p:nvGrpSpPr>
          <p:grpSpPr>
            <a:xfrm>
              <a:off x="6968678" y="3024538"/>
              <a:ext cx="1070326" cy="683198"/>
              <a:chOff x="1851288" y="768725"/>
              <a:chExt cx="1191900" cy="760800"/>
            </a:xfrm>
          </p:grpSpPr>
          <p:sp>
            <p:nvSpPr>
              <p:cNvPr id="3569" name="Google Shape;3569;p36"/>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36"/>
              <p:cNvGrpSpPr/>
              <p:nvPr/>
            </p:nvGrpSpPr>
            <p:grpSpPr>
              <a:xfrm>
                <a:off x="1911922" y="1261212"/>
                <a:ext cx="98387" cy="174421"/>
                <a:chOff x="1956148" y="1098526"/>
                <a:chExt cx="111600" cy="112537"/>
              </a:xfrm>
            </p:grpSpPr>
            <p:sp>
              <p:nvSpPr>
                <p:cNvPr id="3573" name="Google Shape;3573;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36"/>
              <p:cNvGrpSpPr/>
              <p:nvPr/>
            </p:nvGrpSpPr>
            <p:grpSpPr>
              <a:xfrm>
                <a:off x="1983246" y="942647"/>
                <a:ext cx="736405" cy="53301"/>
                <a:chOff x="1944675" y="933750"/>
                <a:chExt cx="418650" cy="30300"/>
              </a:xfrm>
            </p:grpSpPr>
            <p:sp>
              <p:nvSpPr>
                <p:cNvPr id="3579" name="Google Shape;3579;p36"/>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6"/>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6"/>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6"/>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6"/>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36"/>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6"/>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6"/>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6"/>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6"/>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36"/>
              <p:cNvGrpSpPr/>
              <p:nvPr/>
            </p:nvGrpSpPr>
            <p:grpSpPr>
              <a:xfrm>
                <a:off x="2835388" y="919900"/>
                <a:ext cx="105525" cy="105450"/>
                <a:chOff x="2835388" y="919900"/>
                <a:chExt cx="105525" cy="105450"/>
              </a:xfrm>
            </p:grpSpPr>
            <p:sp>
              <p:nvSpPr>
                <p:cNvPr id="3590" name="Google Shape;3590;p36"/>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6"/>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6"/>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6"/>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6"/>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9" name="Google Shape;3599;p36"/>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36"/>
              <p:cNvGrpSpPr/>
              <p:nvPr/>
            </p:nvGrpSpPr>
            <p:grpSpPr>
              <a:xfrm>
                <a:off x="2067985" y="1261212"/>
                <a:ext cx="98387" cy="174421"/>
                <a:chOff x="1956148" y="1098526"/>
                <a:chExt cx="111600" cy="112537"/>
              </a:xfrm>
            </p:grpSpPr>
            <p:sp>
              <p:nvSpPr>
                <p:cNvPr id="3601" name="Google Shape;3601;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36"/>
              <p:cNvGrpSpPr/>
              <p:nvPr/>
            </p:nvGrpSpPr>
            <p:grpSpPr>
              <a:xfrm>
                <a:off x="2224049" y="1261212"/>
                <a:ext cx="98387" cy="174421"/>
                <a:chOff x="1956148" y="1098526"/>
                <a:chExt cx="111600" cy="112537"/>
              </a:xfrm>
            </p:grpSpPr>
            <p:sp>
              <p:nvSpPr>
                <p:cNvPr id="3607" name="Google Shape;3607;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36"/>
              <p:cNvGrpSpPr/>
              <p:nvPr/>
            </p:nvGrpSpPr>
            <p:grpSpPr>
              <a:xfrm>
                <a:off x="2380112" y="1261212"/>
                <a:ext cx="98387" cy="174421"/>
                <a:chOff x="1956148" y="1098526"/>
                <a:chExt cx="111600" cy="112537"/>
              </a:xfrm>
            </p:grpSpPr>
            <p:sp>
              <p:nvSpPr>
                <p:cNvPr id="3613" name="Google Shape;3613;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36"/>
              <p:cNvGrpSpPr/>
              <p:nvPr/>
            </p:nvGrpSpPr>
            <p:grpSpPr>
              <a:xfrm>
                <a:off x="2536176" y="1261212"/>
                <a:ext cx="98387" cy="174421"/>
                <a:chOff x="1956148" y="1098526"/>
                <a:chExt cx="111600" cy="112537"/>
              </a:xfrm>
            </p:grpSpPr>
            <p:sp>
              <p:nvSpPr>
                <p:cNvPr id="3619" name="Google Shape;3619;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36"/>
              <p:cNvGrpSpPr/>
              <p:nvPr/>
            </p:nvGrpSpPr>
            <p:grpSpPr>
              <a:xfrm>
                <a:off x="2692239" y="1261212"/>
                <a:ext cx="98387" cy="174421"/>
                <a:chOff x="1956148" y="1098526"/>
                <a:chExt cx="111600" cy="112537"/>
              </a:xfrm>
            </p:grpSpPr>
            <p:sp>
              <p:nvSpPr>
                <p:cNvPr id="3625" name="Google Shape;3625;p36"/>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6"/>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6"/>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6"/>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6"/>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36"/>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6"/>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36"/>
              <p:cNvGrpSpPr/>
              <p:nvPr/>
            </p:nvGrpSpPr>
            <p:grpSpPr>
              <a:xfrm>
                <a:off x="2811649" y="1287238"/>
                <a:ext cx="170100" cy="67800"/>
                <a:chOff x="2811649" y="1261200"/>
                <a:chExt cx="170100" cy="67800"/>
              </a:xfrm>
            </p:grpSpPr>
            <p:sp>
              <p:nvSpPr>
                <p:cNvPr id="3633" name="Google Shape;3633;p36"/>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36"/>
                <p:cNvGrpSpPr/>
                <p:nvPr/>
              </p:nvGrpSpPr>
              <p:grpSpPr>
                <a:xfrm>
                  <a:off x="2826775" y="1280363"/>
                  <a:ext cx="30300" cy="29475"/>
                  <a:chOff x="2823350" y="1280363"/>
                  <a:chExt cx="30300" cy="29475"/>
                </a:xfrm>
              </p:grpSpPr>
              <p:sp>
                <p:nvSpPr>
                  <p:cNvPr id="3635" name="Google Shape;3635;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36"/>
                <p:cNvGrpSpPr/>
                <p:nvPr/>
              </p:nvGrpSpPr>
              <p:grpSpPr>
                <a:xfrm>
                  <a:off x="2881550" y="1280363"/>
                  <a:ext cx="30300" cy="29475"/>
                  <a:chOff x="2823350" y="1280363"/>
                  <a:chExt cx="30300" cy="29475"/>
                </a:xfrm>
              </p:grpSpPr>
              <p:sp>
                <p:nvSpPr>
                  <p:cNvPr id="3638" name="Google Shape;3638;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36"/>
                <p:cNvGrpSpPr/>
                <p:nvPr/>
              </p:nvGrpSpPr>
              <p:grpSpPr>
                <a:xfrm>
                  <a:off x="2936325" y="1280363"/>
                  <a:ext cx="30300" cy="29475"/>
                  <a:chOff x="2823350" y="1280363"/>
                  <a:chExt cx="30300" cy="29475"/>
                </a:xfrm>
              </p:grpSpPr>
              <p:sp>
                <p:nvSpPr>
                  <p:cNvPr id="3641" name="Google Shape;3641;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3" name="Google Shape;3643;p36"/>
              <p:cNvGrpSpPr/>
              <p:nvPr/>
            </p:nvGrpSpPr>
            <p:grpSpPr>
              <a:xfrm>
                <a:off x="2826775" y="1386975"/>
                <a:ext cx="30300" cy="29475"/>
                <a:chOff x="2823350" y="1280363"/>
                <a:chExt cx="30300" cy="29475"/>
              </a:xfrm>
            </p:grpSpPr>
            <p:sp>
              <p:nvSpPr>
                <p:cNvPr id="3644" name="Google Shape;3644;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36"/>
              <p:cNvGrpSpPr/>
              <p:nvPr/>
            </p:nvGrpSpPr>
            <p:grpSpPr>
              <a:xfrm>
                <a:off x="2881550" y="1386975"/>
                <a:ext cx="30300" cy="29475"/>
                <a:chOff x="2823350" y="1280363"/>
                <a:chExt cx="30300" cy="29475"/>
              </a:xfrm>
            </p:grpSpPr>
            <p:sp>
              <p:nvSpPr>
                <p:cNvPr id="3647" name="Google Shape;3647;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36"/>
              <p:cNvGrpSpPr/>
              <p:nvPr/>
            </p:nvGrpSpPr>
            <p:grpSpPr>
              <a:xfrm>
                <a:off x="2936325" y="1386975"/>
                <a:ext cx="30300" cy="29475"/>
                <a:chOff x="2823350" y="1280363"/>
                <a:chExt cx="30300" cy="29475"/>
              </a:xfrm>
            </p:grpSpPr>
            <p:sp>
              <p:nvSpPr>
                <p:cNvPr id="3650" name="Google Shape;3650;p36"/>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36"/>
              <p:cNvGrpSpPr/>
              <p:nvPr/>
            </p:nvGrpSpPr>
            <p:grpSpPr>
              <a:xfrm>
                <a:off x="2821775" y="1080988"/>
                <a:ext cx="174400" cy="174400"/>
                <a:chOff x="2821775" y="1080988"/>
                <a:chExt cx="174400" cy="174400"/>
              </a:xfrm>
            </p:grpSpPr>
            <p:sp>
              <p:nvSpPr>
                <p:cNvPr id="3653" name="Google Shape;3653;p36"/>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6" name="Google Shape;3656;p36"/>
                <p:cNvCxnSpPr>
                  <a:stCxn id="3655" idx="0"/>
                  <a:endCxn id="3653"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3657" name="Google Shape;3657;p36"/>
                <p:cNvCxnSpPr>
                  <a:stCxn id="3655" idx="6"/>
                  <a:endCxn id="3653"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3658" name="Google Shape;3658;p36"/>
                <p:cNvCxnSpPr>
                  <a:stCxn id="3655" idx="7"/>
                  <a:endCxn id="3653"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3659" name="Google Shape;3659;p36"/>
                <p:cNvCxnSpPr>
                  <a:stCxn id="3655" idx="1"/>
                  <a:endCxn id="3653"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3660" name="Google Shape;3660;p36"/>
                <p:cNvCxnSpPr>
                  <a:stCxn id="3655" idx="2"/>
                  <a:endCxn id="3653"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3661" name="Google Shape;3661;p36"/>
                <p:cNvCxnSpPr>
                  <a:stCxn id="3655" idx="3"/>
                  <a:endCxn id="3653"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3662" name="Google Shape;3662;p36"/>
                <p:cNvCxnSpPr>
                  <a:stCxn id="3655" idx="4"/>
                  <a:endCxn id="3653"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3663" name="Google Shape;3663;p36"/>
                <p:cNvCxnSpPr>
                  <a:stCxn id="3655" idx="5"/>
                  <a:endCxn id="3653"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pic>
        <p:nvPicPr>
          <p:cNvPr id="3" name="Picture 3"/>
          <p:cNvPicPr>
            <a:picLocks noChangeAspect="1" noChangeArrowheads="1"/>
          </p:cNvPicPr>
          <p:nvPr/>
        </p:nvPicPr>
        <p:blipFill>
          <a:blip r:embed="rId3"/>
          <a:srcRect/>
          <a:stretch>
            <a:fillRect/>
          </a:stretch>
        </p:blipFill>
        <p:spPr bwMode="auto">
          <a:xfrm>
            <a:off x="5857884" y="857239"/>
            <a:ext cx="2228853"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HERE IS </a:t>
            </a:r>
            <a:r>
              <a:rPr lang="en" dirty="0" smtClean="0">
                <a:solidFill>
                  <a:schemeClr val="lt2"/>
                </a:solidFill>
              </a:rPr>
              <a:t>W</a:t>
            </a:r>
            <a:r>
              <a:rPr lang="en" dirty="0" smtClean="0">
                <a:solidFill>
                  <a:schemeClr val="lt2"/>
                </a:solidFill>
              </a:rPr>
              <a:t>HAT WE ARE WORKING ON</a:t>
            </a:r>
            <a:endParaRPr>
              <a:solidFill>
                <a:schemeClr val="lt2"/>
              </a:solidFill>
            </a:endParaRPr>
          </a:p>
        </p:txBody>
      </p:sp>
      <p:sp>
        <p:nvSpPr>
          <p:cNvPr id="3677" name="Google Shape;3677;p38"/>
          <p:cNvSpPr txBox="1">
            <a:spLocks noGrp="1"/>
          </p:cNvSpPr>
          <p:nvPr>
            <p:ph type="title"/>
          </p:nvPr>
        </p:nvSpPr>
        <p:spPr>
          <a:xfrm>
            <a:off x="1214414" y="3357568"/>
            <a:ext cx="1857300" cy="2857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 &amp; CSS</a:t>
            </a:r>
            <a:endParaRPr/>
          </a:p>
        </p:txBody>
      </p:sp>
      <p:sp>
        <p:nvSpPr>
          <p:cNvPr id="3678" name="Google Shape;3678;p38"/>
          <p:cNvSpPr txBox="1">
            <a:spLocks noGrp="1"/>
          </p:cNvSpPr>
          <p:nvPr>
            <p:ph type="subTitle" idx="1"/>
          </p:nvPr>
        </p:nvSpPr>
        <p:spPr>
          <a:xfrm>
            <a:off x="1108888" y="3143254"/>
            <a:ext cx="1857300" cy="7337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endParaRPr/>
          </a:p>
        </p:txBody>
      </p:sp>
      <p:sp>
        <p:nvSpPr>
          <p:cNvPr id="3679" name="Google Shape;3679;p38"/>
          <p:cNvSpPr txBox="1">
            <a:spLocks noGrp="1"/>
          </p:cNvSpPr>
          <p:nvPr>
            <p:ph type="title" idx="2"/>
          </p:nvPr>
        </p:nvSpPr>
        <p:spPr>
          <a:xfrm>
            <a:off x="3857620" y="3286130"/>
            <a:ext cx="18573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JAVASCRIPT</a:t>
            </a:r>
            <a:endParaRPr/>
          </a:p>
        </p:txBody>
      </p:sp>
      <p:sp>
        <p:nvSpPr>
          <p:cNvPr id="3680" name="Google Shape;3680;p38"/>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endParaRPr/>
          </a:p>
        </p:txBody>
      </p:sp>
      <p:sp>
        <p:nvSpPr>
          <p:cNvPr id="3681" name="Google Shape;3681;p38"/>
          <p:cNvSpPr txBox="1">
            <a:spLocks noGrp="1"/>
          </p:cNvSpPr>
          <p:nvPr>
            <p:ph type="title" idx="4"/>
          </p:nvPr>
        </p:nvSpPr>
        <p:spPr>
          <a:xfrm>
            <a:off x="6215074" y="3286130"/>
            <a:ext cx="18573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PHP</a:t>
            </a:r>
            <a:endParaRPr/>
          </a:p>
        </p:txBody>
      </p:sp>
      <p:sp>
        <p:nvSpPr>
          <p:cNvPr id="3682" name="Google Shape;3682;p38"/>
          <p:cNvSpPr txBox="1">
            <a:spLocks noGrp="1"/>
          </p:cNvSpPr>
          <p:nvPr>
            <p:ph type="subTitle" idx="5"/>
          </p:nvPr>
        </p:nvSpPr>
        <p:spPr>
          <a:xfrm>
            <a:off x="6177812" y="3007950"/>
            <a:ext cx="1857300" cy="8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endParaRPr/>
          </a:p>
        </p:txBody>
      </p:sp>
      <p:grpSp>
        <p:nvGrpSpPr>
          <p:cNvPr id="3683" name="Google Shape;3683;p38"/>
          <p:cNvGrpSpPr/>
          <p:nvPr/>
        </p:nvGrpSpPr>
        <p:grpSpPr>
          <a:xfrm>
            <a:off x="4350613" y="1937837"/>
            <a:ext cx="442775" cy="442750"/>
            <a:chOff x="3181975" y="1502125"/>
            <a:chExt cx="442775" cy="442750"/>
          </a:xfrm>
        </p:grpSpPr>
        <p:sp>
          <p:nvSpPr>
            <p:cNvPr id="3684" name="Google Shape;3684;p38"/>
            <p:cNvSpPr/>
            <p:nvPr/>
          </p:nvSpPr>
          <p:spPr>
            <a:xfrm>
              <a:off x="3364450" y="1683900"/>
              <a:ext cx="103625" cy="77825"/>
            </a:xfrm>
            <a:custGeom>
              <a:avLst/>
              <a:gdLst/>
              <a:ahLst/>
              <a:cxnLst/>
              <a:rect l="l" t="t" r="r" b="b"/>
              <a:pathLst>
                <a:path w="4145" h="3113" extrusionOk="0">
                  <a:moveTo>
                    <a:pt x="0" y="1"/>
                  </a:moveTo>
                  <a:lnTo>
                    <a:pt x="0" y="3113"/>
                  </a:lnTo>
                  <a:lnTo>
                    <a:pt x="4145" y="3113"/>
                  </a:lnTo>
                  <a:lnTo>
                    <a:pt x="41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8"/>
            <p:cNvSpPr/>
            <p:nvPr/>
          </p:nvSpPr>
          <p:spPr>
            <a:xfrm>
              <a:off x="3286625" y="1683900"/>
              <a:ext cx="259275" cy="260975"/>
            </a:xfrm>
            <a:custGeom>
              <a:avLst/>
              <a:gdLst/>
              <a:ahLst/>
              <a:cxnLst/>
              <a:rect l="l" t="t" r="r" b="b"/>
              <a:pathLst>
                <a:path w="10371" h="10439" extrusionOk="0">
                  <a:moveTo>
                    <a:pt x="1" y="1"/>
                  </a:moveTo>
                  <a:lnTo>
                    <a:pt x="1" y="10439"/>
                  </a:lnTo>
                  <a:lnTo>
                    <a:pt x="2067" y="10439"/>
                  </a:lnTo>
                  <a:lnTo>
                    <a:pt x="2067" y="5178"/>
                  </a:lnTo>
                  <a:lnTo>
                    <a:pt x="8291" y="5178"/>
                  </a:lnTo>
                  <a:lnTo>
                    <a:pt x="8291" y="10439"/>
                  </a:lnTo>
                  <a:lnTo>
                    <a:pt x="10370" y="10439"/>
                  </a:lnTo>
                  <a:lnTo>
                    <a:pt x="10370" y="2383"/>
                  </a:lnTo>
                  <a:lnTo>
                    <a:pt x="8291" y="303"/>
                  </a:lnTo>
                  <a:lnTo>
                    <a:pt x="8291" y="4146"/>
                  </a:lnTo>
                  <a:lnTo>
                    <a:pt x="2067" y="4146"/>
                  </a:lnTo>
                  <a:lnTo>
                    <a:pt x="20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8"/>
            <p:cNvSpPr/>
            <p:nvPr/>
          </p:nvSpPr>
          <p:spPr>
            <a:xfrm>
              <a:off x="3364450" y="1839500"/>
              <a:ext cx="103625" cy="105375"/>
            </a:xfrm>
            <a:custGeom>
              <a:avLst/>
              <a:gdLst/>
              <a:ahLst/>
              <a:cxnLst/>
              <a:rect l="l" t="t" r="r" b="b"/>
              <a:pathLst>
                <a:path w="4145" h="4215" extrusionOk="0">
                  <a:moveTo>
                    <a:pt x="0" y="1"/>
                  </a:moveTo>
                  <a:lnTo>
                    <a:pt x="0" y="4215"/>
                  </a:lnTo>
                  <a:lnTo>
                    <a:pt x="4145" y="4215"/>
                  </a:lnTo>
                  <a:lnTo>
                    <a:pt x="41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8"/>
            <p:cNvSpPr/>
            <p:nvPr/>
          </p:nvSpPr>
          <p:spPr>
            <a:xfrm>
              <a:off x="3181975" y="1502125"/>
              <a:ext cx="442775" cy="284075"/>
            </a:xfrm>
            <a:custGeom>
              <a:avLst/>
              <a:gdLst/>
              <a:ahLst/>
              <a:cxnLst/>
              <a:rect l="l" t="t" r="r" b="b"/>
              <a:pathLst>
                <a:path w="17711" h="11363" extrusionOk="0">
                  <a:moveTo>
                    <a:pt x="10411" y="0"/>
                  </a:moveTo>
                  <a:cubicBezTo>
                    <a:pt x="9130" y="0"/>
                    <a:pt x="7946" y="455"/>
                    <a:pt x="6996" y="1282"/>
                  </a:cubicBezTo>
                  <a:cubicBezTo>
                    <a:pt x="6574" y="1118"/>
                    <a:pt x="6144" y="1042"/>
                    <a:pt x="5723" y="1042"/>
                  </a:cubicBezTo>
                  <a:cubicBezTo>
                    <a:pt x="3876" y="1042"/>
                    <a:pt x="2197" y="2510"/>
                    <a:pt x="2107" y="4517"/>
                  </a:cubicBezTo>
                  <a:cubicBezTo>
                    <a:pt x="854" y="5123"/>
                    <a:pt x="1" y="6390"/>
                    <a:pt x="1" y="7782"/>
                  </a:cubicBezTo>
                  <a:cubicBezTo>
                    <a:pt x="1" y="9613"/>
                    <a:pt x="1391" y="11114"/>
                    <a:pt x="3140" y="11362"/>
                  </a:cubicBezTo>
                  <a:lnTo>
                    <a:pt x="3140" y="6225"/>
                  </a:lnTo>
                  <a:lnTo>
                    <a:pt x="12615" y="6225"/>
                  </a:lnTo>
                  <a:lnTo>
                    <a:pt x="15603" y="9214"/>
                  </a:lnTo>
                  <a:lnTo>
                    <a:pt x="15603" y="11059"/>
                  </a:lnTo>
                  <a:cubicBezTo>
                    <a:pt x="16814" y="10466"/>
                    <a:pt x="17710" y="9227"/>
                    <a:pt x="17710" y="7782"/>
                  </a:cubicBezTo>
                  <a:cubicBezTo>
                    <a:pt x="17710" y="6363"/>
                    <a:pt x="16829" y="5068"/>
                    <a:pt x="15534" y="4490"/>
                  </a:cubicBezTo>
                  <a:cubicBezTo>
                    <a:pt x="15176" y="1943"/>
                    <a:pt x="12986" y="0"/>
                    <a:pt x="10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38"/>
          <p:cNvGrpSpPr/>
          <p:nvPr/>
        </p:nvGrpSpPr>
        <p:grpSpPr>
          <a:xfrm>
            <a:off x="6885075" y="1937824"/>
            <a:ext cx="442775" cy="442775"/>
            <a:chOff x="3237750" y="2107025"/>
            <a:chExt cx="442775" cy="442775"/>
          </a:xfrm>
        </p:grpSpPr>
        <p:sp>
          <p:nvSpPr>
            <p:cNvPr id="3689" name="Google Shape;3689;p38"/>
            <p:cNvSpPr/>
            <p:nvPr/>
          </p:nvSpPr>
          <p:spPr>
            <a:xfrm>
              <a:off x="3237750" y="2211325"/>
              <a:ext cx="52675" cy="26200"/>
            </a:xfrm>
            <a:custGeom>
              <a:avLst/>
              <a:gdLst/>
              <a:ahLst/>
              <a:cxnLst/>
              <a:rect l="l" t="t" r="r" b="b"/>
              <a:pathLst>
                <a:path w="2107" h="1048" extrusionOk="0">
                  <a:moveTo>
                    <a:pt x="0" y="1"/>
                  </a:moveTo>
                  <a:lnTo>
                    <a:pt x="0" y="1047"/>
                  </a:lnTo>
                  <a:lnTo>
                    <a:pt x="2107" y="1047"/>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8"/>
            <p:cNvSpPr/>
            <p:nvPr/>
          </p:nvSpPr>
          <p:spPr>
            <a:xfrm>
              <a:off x="3627800" y="2418950"/>
              <a:ext cx="52725" cy="26175"/>
            </a:xfrm>
            <a:custGeom>
              <a:avLst/>
              <a:gdLst/>
              <a:ahLst/>
              <a:cxnLst/>
              <a:rect l="l" t="t" r="r" b="b"/>
              <a:pathLst>
                <a:path w="2109" h="1047" extrusionOk="0">
                  <a:moveTo>
                    <a:pt x="1" y="0"/>
                  </a:moveTo>
                  <a:lnTo>
                    <a:pt x="1" y="1047"/>
                  </a:lnTo>
                  <a:lnTo>
                    <a:pt x="2108" y="1047"/>
                  </a:lnTo>
                  <a:lnTo>
                    <a:pt x="2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8"/>
            <p:cNvSpPr/>
            <p:nvPr/>
          </p:nvSpPr>
          <p:spPr>
            <a:xfrm>
              <a:off x="3550000" y="2445100"/>
              <a:ext cx="77825" cy="104700"/>
            </a:xfrm>
            <a:custGeom>
              <a:avLst/>
              <a:gdLst/>
              <a:ahLst/>
              <a:cxnLst/>
              <a:rect l="l" t="t" r="r" b="b"/>
              <a:pathLst>
                <a:path w="3113" h="4188" extrusionOk="0">
                  <a:moveTo>
                    <a:pt x="0" y="1"/>
                  </a:moveTo>
                  <a:lnTo>
                    <a:pt x="0" y="4187"/>
                  </a:lnTo>
                  <a:lnTo>
                    <a:pt x="1034" y="4187"/>
                  </a:lnTo>
                  <a:lnTo>
                    <a:pt x="1034" y="2066"/>
                  </a:lnTo>
                  <a:lnTo>
                    <a:pt x="3113" y="2066"/>
                  </a:lnTo>
                  <a:lnTo>
                    <a:pt x="3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8"/>
            <p:cNvSpPr/>
            <p:nvPr/>
          </p:nvSpPr>
          <p:spPr>
            <a:xfrm>
              <a:off x="3290400" y="2107025"/>
              <a:ext cx="77850" cy="104325"/>
            </a:xfrm>
            <a:custGeom>
              <a:avLst/>
              <a:gdLst/>
              <a:ahLst/>
              <a:cxnLst/>
              <a:rect l="l" t="t" r="r" b="b"/>
              <a:pathLst>
                <a:path w="3114" h="4173" extrusionOk="0">
                  <a:moveTo>
                    <a:pt x="2081" y="1"/>
                  </a:moveTo>
                  <a:lnTo>
                    <a:pt x="2081" y="2107"/>
                  </a:lnTo>
                  <a:lnTo>
                    <a:pt x="1" y="2107"/>
                  </a:lnTo>
                  <a:lnTo>
                    <a:pt x="1" y="4173"/>
                  </a:lnTo>
                  <a:lnTo>
                    <a:pt x="3113" y="4173"/>
                  </a:lnTo>
                  <a:lnTo>
                    <a:pt x="3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8"/>
            <p:cNvSpPr/>
            <p:nvPr/>
          </p:nvSpPr>
          <p:spPr>
            <a:xfrm>
              <a:off x="3446025" y="2393100"/>
              <a:ext cx="25850" cy="25875"/>
            </a:xfrm>
            <a:custGeom>
              <a:avLst/>
              <a:gdLst/>
              <a:ahLst/>
              <a:cxnLst/>
              <a:rect l="l" t="t" r="r" b="b"/>
              <a:pathLst>
                <a:path w="1034" h="1035" extrusionOk="0">
                  <a:moveTo>
                    <a:pt x="524" y="1"/>
                  </a:moveTo>
                  <a:cubicBezTo>
                    <a:pt x="235" y="1"/>
                    <a:pt x="0" y="235"/>
                    <a:pt x="0" y="524"/>
                  </a:cubicBezTo>
                  <a:cubicBezTo>
                    <a:pt x="0" y="799"/>
                    <a:pt x="235" y="1034"/>
                    <a:pt x="524" y="1034"/>
                  </a:cubicBezTo>
                  <a:cubicBezTo>
                    <a:pt x="813" y="1034"/>
                    <a:pt x="1034" y="799"/>
                    <a:pt x="1034" y="524"/>
                  </a:cubicBezTo>
                  <a:cubicBezTo>
                    <a:pt x="1034" y="235"/>
                    <a:pt x="813"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8"/>
            <p:cNvSpPr/>
            <p:nvPr/>
          </p:nvSpPr>
          <p:spPr>
            <a:xfrm>
              <a:off x="3446025" y="2237500"/>
              <a:ext cx="25850" cy="25850"/>
            </a:xfrm>
            <a:custGeom>
              <a:avLst/>
              <a:gdLst/>
              <a:ahLst/>
              <a:cxnLst/>
              <a:rect l="l" t="t" r="r" b="b"/>
              <a:pathLst>
                <a:path w="1034" h="1034" extrusionOk="0">
                  <a:moveTo>
                    <a:pt x="524" y="0"/>
                  </a:moveTo>
                  <a:cubicBezTo>
                    <a:pt x="235" y="0"/>
                    <a:pt x="0" y="235"/>
                    <a:pt x="0" y="510"/>
                  </a:cubicBezTo>
                  <a:cubicBezTo>
                    <a:pt x="0" y="799"/>
                    <a:pt x="235" y="1034"/>
                    <a:pt x="524" y="1034"/>
                  </a:cubicBezTo>
                  <a:cubicBezTo>
                    <a:pt x="813" y="1034"/>
                    <a:pt x="1034" y="799"/>
                    <a:pt x="1034" y="510"/>
                  </a:cubicBezTo>
                  <a:cubicBezTo>
                    <a:pt x="1034" y="235"/>
                    <a:pt x="813"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8"/>
            <p:cNvSpPr/>
            <p:nvPr/>
          </p:nvSpPr>
          <p:spPr>
            <a:xfrm>
              <a:off x="3237750" y="2107025"/>
              <a:ext cx="442775" cy="442775"/>
            </a:xfrm>
            <a:custGeom>
              <a:avLst/>
              <a:gdLst/>
              <a:ahLst/>
              <a:cxnLst/>
              <a:rect l="l" t="t" r="r" b="b"/>
              <a:pathLst>
                <a:path w="17711" h="17711" extrusionOk="0">
                  <a:moveTo>
                    <a:pt x="8331" y="1"/>
                  </a:moveTo>
                  <a:lnTo>
                    <a:pt x="8331" y="2107"/>
                  </a:lnTo>
                  <a:lnTo>
                    <a:pt x="6253" y="2107"/>
                  </a:lnTo>
                  <a:lnTo>
                    <a:pt x="6253" y="5219"/>
                  </a:lnTo>
                  <a:lnTo>
                    <a:pt x="2107" y="5219"/>
                  </a:lnTo>
                  <a:lnTo>
                    <a:pt x="2107" y="7285"/>
                  </a:lnTo>
                  <a:lnTo>
                    <a:pt x="6555" y="7285"/>
                  </a:lnTo>
                  <a:lnTo>
                    <a:pt x="7450" y="6404"/>
                  </a:lnTo>
                  <a:cubicBezTo>
                    <a:pt x="7354" y="6198"/>
                    <a:pt x="7299" y="5977"/>
                    <a:pt x="7299" y="5729"/>
                  </a:cubicBezTo>
                  <a:cubicBezTo>
                    <a:pt x="7299" y="4876"/>
                    <a:pt x="7988" y="4173"/>
                    <a:pt x="8855" y="4173"/>
                  </a:cubicBezTo>
                  <a:cubicBezTo>
                    <a:pt x="9709" y="4173"/>
                    <a:pt x="10411" y="4876"/>
                    <a:pt x="10411" y="5729"/>
                  </a:cubicBezTo>
                  <a:cubicBezTo>
                    <a:pt x="10411" y="6596"/>
                    <a:pt x="9709" y="7285"/>
                    <a:pt x="8855" y="7285"/>
                  </a:cubicBezTo>
                  <a:cubicBezTo>
                    <a:pt x="8607" y="7285"/>
                    <a:pt x="8386" y="7230"/>
                    <a:pt x="8194" y="7134"/>
                  </a:cubicBezTo>
                  <a:lnTo>
                    <a:pt x="6996" y="8331"/>
                  </a:lnTo>
                  <a:lnTo>
                    <a:pt x="0" y="8331"/>
                  </a:lnTo>
                  <a:lnTo>
                    <a:pt x="0" y="9365"/>
                  </a:lnTo>
                  <a:lnTo>
                    <a:pt x="2107" y="9365"/>
                  </a:lnTo>
                  <a:lnTo>
                    <a:pt x="2107" y="11444"/>
                  </a:lnTo>
                  <a:lnTo>
                    <a:pt x="4490" y="11444"/>
                  </a:lnTo>
                  <a:lnTo>
                    <a:pt x="6403" y="9516"/>
                  </a:lnTo>
                  <a:lnTo>
                    <a:pt x="7147" y="10259"/>
                  </a:lnTo>
                  <a:lnTo>
                    <a:pt x="4916" y="12477"/>
                  </a:lnTo>
                  <a:lnTo>
                    <a:pt x="0" y="12477"/>
                  </a:lnTo>
                  <a:lnTo>
                    <a:pt x="0" y="13524"/>
                  </a:lnTo>
                  <a:lnTo>
                    <a:pt x="2107" y="13524"/>
                  </a:lnTo>
                  <a:lnTo>
                    <a:pt x="2107" y="15589"/>
                  </a:lnTo>
                  <a:lnTo>
                    <a:pt x="4187" y="15589"/>
                  </a:lnTo>
                  <a:lnTo>
                    <a:pt x="4187" y="17710"/>
                  </a:lnTo>
                  <a:lnTo>
                    <a:pt x="5219" y="17710"/>
                  </a:lnTo>
                  <a:lnTo>
                    <a:pt x="5219" y="15589"/>
                  </a:lnTo>
                  <a:lnTo>
                    <a:pt x="8331" y="15589"/>
                  </a:lnTo>
                  <a:lnTo>
                    <a:pt x="8331" y="17710"/>
                  </a:lnTo>
                  <a:lnTo>
                    <a:pt x="9365" y="17710"/>
                  </a:lnTo>
                  <a:lnTo>
                    <a:pt x="9365" y="15589"/>
                  </a:lnTo>
                  <a:lnTo>
                    <a:pt x="11444" y="15589"/>
                  </a:lnTo>
                  <a:lnTo>
                    <a:pt x="11444" y="12477"/>
                  </a:lnTo>
                  <a:lnTo>
                    <a:pt x="15603" y="12477"/>
                  </a:lnTo>
                  <a:lnTo>
                    <a:pt x="15603" y="10411"/>
                  </a:lnTo>
                  <a:lnTo>
                    <a:pt x="11141" y="10411"/>
                  </a:lnTo>
                  <a:lnTo>
                    <a:pt x="10259" y="11293"/>
                  </a:lnTo>
                  <a:cubicBezTo>
                    <a:pt x="10342" y="11499"/>
                    <a:pt x="10411" y="11719"/>
                    <a:pt x="10411" y="11967"/>
                  </a:cubicBezTo>
                  <a:cubicBezTo>
                    <a:pt x="10411" y="12821"/>
                    <a:pt x="9709" y="13524"/>
                    <a:pt x="8855" y="13524"/>
                  </a:cubicBezTo>
                  <a:cubicBezTo>
                    <a:pt x="7988" y="13524"/>
                    <a:pt x="7299" y="12821"/>
                    <a:pt x="7299" y="11967"/>
                  </a:cubicBezTo>
                  <a:cubicBezTo>
                    <a:pt x="7299" y="11100"/>
                    <a:pt x="7988" y="10411"/>
                    <a:pt x="8855" y="10411"/>
                  </a:cubicBezTo>
                  <a:cubicBezTo>
                    <a:pt x="9089" y="10411"/>
                    <a:pt x="9323" y="10467"/>
                    <a:pt x="9516" y="10562"/>
                  </a:cubicBezTo>
                  <a:lnTo>
                    <a:pt x="10714" y="9365"/>
                  </a:lnTo>
                  <a:lnTo>
                    <a:pt x="17710" y="9365"/>
                  </a:lnTo>
                  <a:lnTo>
                    <a:pt x="17710" y="8331"/>
                  </a:lnTo>
                  <a:lnTo>
                    <a:pt x="15603" y="8331"/>
                  </a:lnTo>
                  <a:lnTo>
                    <a:pt x="15603" y="6253"/>
                  </a:lnTo>
                  <a:lnTo>
                    <a:pt x="13221" y="6253"/>
                  </a:lnTo>
                  <a:lnTo>
                    <a:pt x="11293" y="8181"/>
                  </a:lnTo>
                  <a:lnTo>
                    <a:pt x="10562" y="7450"/>
                  </a:lnTo>
                  <a:lnTo>
                    <a:pt x="12780" y="5219"/>
                  </a:lnTo>
                  <a:lnTo>
                    <a:pt x="17710" y="5219"/>
                  </a:lnTo>
                  <a:lnTo>
                    <a:pt x="17710" y="4173"/>
                  </a:lnTo>
                  <a:lnTo>
                    <a:pt x="15603" y="4173"/>
                  </a:lnTo>
                  <a:lnTo>
                    <a:pt x="15603" y="2107"/>
                  </a:lnTo>
                  <a:lnTo>
                    <a:pt x="13524" y="2107"/>
                  </a:lnTo>
                  <a:lnTo>
                    <a:pt x="13524" y="1"/>
                  </a:lnTo>
                  <a:lnTo>
                    <a:pt x="12490" y="1"/>
                  </a:lnTo>
                  <a:lnTo>
                    <a:pt x="12490" y="2107"/>
                  </a:lnTo>
                  <a:lnTo>
                    <a:pt x="9365" y="2107"/>
                  </a:lnTo>
                  <a:lnTo>
                    <a:pt x="9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38"/>
          <p:cNvGrpSpPr/>
          <p:nvPr/>
        </p:nvGrpSpPr>
        <p:grpSpPr>
          <a:xfrm>
            <a:off x="928662" y="1643056"/>
            <a:ext cx="2323919" cy="1571635"/>
            <a:chOff x="715051" y="1600434"/>
            <a:chExt cx="823877" cy="870855"/>
          </a:xfrm>
        </p:grpSpPr>
        <p:grpSp>
          <p:nvGrpSpPr>
            <p:cNvPr id="3697" name="Google Shape;3697;p38"/>
            <p:cNvGrpSpPr/>
            <p:nvPr/>
          </p:nvGrpSpPr>
          <p:grpSpPr>
            <a:xfrm>
              <a:off x="715051" y="1600434"/>
              <a:ext cx="266700" cy="345000"/>
              <a:chOff x="1172410" y="839125"/>
              <a:chExt cx="266700" cy="345000"/>
            </a:xfrm>
          </p:grpSpPr>
          <p:cxnSp>
            <p:nvCxnSpPr>
              <p:cNvPr id="3698" name="Google Shape;3698;p38"/>
              <p:cNvCxnSpPr/>
              <p:nvPr/>
            </p:nvCxnSpPr>
            <p:spPr>
              <a:xfrm rot="10800000">
                <a:off x="1172410" y="83912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699" name="Google Shape;3699;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00" name="Google Shape;3700;p38"/>
            <p:cNvGrpSpPr/>
            <p:nvPr/>
          </p:nvGrpSpPr>
          <p:grpSpPr>
            <a:xfrm rot="10800000">
              <a:off x="1272228" y="2126239"/>
              <a:ext cx="266700" cy="345050"/>
              <a:chOff x="1184298" y="839125"/>
              <a:chExt cx="266700" cy="345050"/>
            </a:xfrm>
          </p:grpSpPr>
          <p:cxnSp>
            <p:nvCxnSpPr>
              <p:cNvPr id="3701" name="Google Shape;3701;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2" name="Google Shape;3702;p38"/>
              <p:cNvCxnSpPr/>
              <p:nvPr/>
            </p:nvCxnSpPr>
            <p:spPr>
              <a:xfrm>
                <a:off x="1184298"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03" name="Google Shape;3703;p38"/>
          <p:cNvGrpSpPr/>
          <p:nvPr/>
        </p:nvGrpSpPr>
        <p:grpSpPr>
          <a:xfrm>
            <a:off x="4154116" y="1723784"/>
            <a:ext cx="1275139" cy="1348032"/>
            <a:chOff x="715051" y="1600434"/>
            <a:chExt cx="835766" cy="870855"/>
          </a:xfrm>
        </p:grpSpPr>
        <p:grpSp>
          <p:nvGrpSpPr>
            <p:cNvPr id="3704" name="Google Shape;3704;p38"/>
            <p:cNvGrpSpPr/>
            <p:nvPr/>
          </p:nvGrpSpPr>
          <p:grpSpPr>
            <a:xfrm>
              <a:off x="715051" y="1600434"/>
              <a:ext cx="266700" cy="345050"/>
              <a:chOff x="1172410" y="839125"/>
              <a:chExt cx="266700" cy="345050"/>
            </a:xfrm>
          </p:grpSpPr>
          <p:cxnSp>
            <p:nvCxnSpPr>
              <p:cNvPr id="3705" name="Google Shape;3705;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6" name="Google Shape;3706;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07" name="Google Shape;3707;p38"/>
            <p:cNvGrpSpPr/>
            <p:nvPr/>
          </p:nvGrpSpPr>
          <p:grpSpPr>
            <a:xfrm rot="10800000">
              <a:off x="1284116" y="2126239"/>
              <a:ext cx="266700" cy="345050"/>
              <a:chOff x="1172410" y="839125"/>
              <a:chExt cx="266700" cy="345050"/>
            </a:xfrm>
          </p:grpSpPr>
          <p:cxnSp>
            <p:nvCxnSpPr>
              <p:cNvPr id="3708" name="Google Shape;3708;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9" name="Google Shape;3709;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10" name="Google Shape;3710;p38"/>
          <p:cNvGrpSpPr/>
          <p:nvPr/>
        </p:nvGrpSpPr>
        <p:grpSpPr>
          <a:xfrm>
            <a:off x="6215074" y="1571618"/>
            <a:ext cx="2071702" cy="1428760"/>
            <a:chOff x="715051" y="1600434"/>
            <a:chExt cx="835766" cy="870855"/>
          </a:xfrm>
        </p:grpSpPr>
        <p:grpSp>
          <p:nvGrpSpPr>
            <p:cNvPr id="3711" name="Google Shape;3711;p38"/>
            <p:cNvGrpSpPr/>
            <p:nvPr/>
          </p:nvGrpSpPr>
          <p:grpSpPr>
            <a:xfrm>
              <a:off x="715051" y="1600434"/>
              <a:ext cx="266700" cy="345050"/>
              <a:chOff x="1172410" y="839125"/>
              <a:chExt cx="266700" cy="345050"/>
            </a:xfrm>
          </p:grpSpPr>
          <p:cxnSp>
            <p:nvCxnSpPr>
              <p:cNvPr id="3712" name="Google Shape;3712;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13" name="Google Shape;3713;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14" name="Google Shape;3714;p38"/>
            <p:cNvGrpSpPr/>
            <p:nvPr/>
          </p:nvGrpSpPr>
          <p:grpSpPr>
            <a:xfrm rot="10800000">
              <a:off x="1284116" y="2126239"/>
              <a:ext cx="266700" cy="345050"/>
              <a:chOff x="1172410" y="839125"/>
              <a:chExt cx="266700" cy="345050"/>
            </a:xfrm>
          </p:grpSpPr>
          <p:cxnSp>
            <p:nvCxnSpPr>
              <p:cNvPr id="3715" name="Google Shape;3715;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16" name="Google Shape;3716;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17" name="Google Shape;3717;p38"/>
          <p:cNvGrpSpPr/>
          <p:nvPr/>
        </p:nvGrpSpPr>
        <p:grpSpPr>
          <a:xfrm>
            <a:off x="1869000" y="1937837"/>
            <a:ext cx="337075" cy="442750"/>
            <a:chOff x="3987925" y="1502125"/>
            <a:chExt cx="337075" cy="442750"/>
          </a:xfrm>
        </p:grpSpPr>
        <p:sp>
          <p:nvSpPr>
            <p:cNvPr id="3718" name="Google Shape;3718;p38"/>
            <p:cNvSpPr/>
            <p:nvPr/>
          </p:nvSpPr>
          <p:spPr>
            <a:xfrm>
              <a:off x="3987925" y="1607825"/>
              <a:ext cx="337075" cy="103650"/>
            </a:xfrm>
            <a:custGeom>
              <a:avLst/>
              <a:gdLst/>
              <a:ahLst/>
              <a:cxnLst/>
              <a:rect l="l" t="t" r="r" b="b"/>
              <a:pathLst>
                <a:path w="13483" h="4146" extrusionOk="0">
                  <a:moveTo>
                    <a:pt x="0" y="1"/>
                  </a:moveTo>
                  <a:lnTo>
                    <a:pt x="0" y="1033"/>
                  </a:lnTo>
                  <a:lnTo>
                    <a:pt x="11926" y="1033"/>
                  </a:lnTo>
                  <a:cubicBezTo>
                    <a:pt x="12215" y="1033"/>
                    <a:pt x="12449" y="1268"/>
                    <a:pt x="12449" y="1556"/>
                  </a:cubicBezTo>
                  <a:cubicBezTo>
                    <a:pt x="12449" y="1846"/>
                    <a:pt x="12215" y="2066"/>
                    <a:pt x="11926" y="2066"/>
                  </a:cubicBezTo>
                  <a:lnTo>
                    <a:pt x="8813" y="2066"/>
                  </a:lnTo>
                  <a:cubicBezTo>
                    <a:pt x="7960" y="2066"/>
                    <a:pt x="7258" y="2768"/>
                    <a:pt x="7258" y="3622"/>
                  </a:cubicBezTo>
                  <a:lnTo>
                    <a:pt x="7258" y="4145"/>
                  </a:lnTo>
                  <a:lnTo>
                    <a:pt x="8290" y="4145"/>
                  </a:lnTo>
                  <a:lnTo>
                    <a:pt x="8290" y="3622"/>
                  </a:lnTo>
                  <a:cubicBezTo>
                    <a:pt x="8290" y="3333"/>
                    <a:pt x="8525" y="3113"/>
                    <a:pt x="8813" y="3113"/>
                  </a:cubicBezTo>
                  <a:lnTo>
                    <a:pt x="11926" y="3113"/>
                  </a:lnTo>
                  <a:cubicBezTo>
                    <a:pt x="12794" y="3113"/>
                    <a:pt x="13482" y="2410"/>
                    <a:pt x="13482" y="1556"/>
                  </a:cubicBezTo>
                  <a:cubicBezTo>
                    <a:pt x="13482" y="689"/>
                    <a:pt x="12794" y="1"/>
                    <a:pt x="1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8"/>
            <p:cNvSpPr/>
            <p:nvPr/>
          </p:nvSpPr>
          <p:spPr>
            <a:xfrm>
              <a:off x="4195175" y="1711450"/>
              <a:ext cx="77825" cy="77500"/>
            </a:xfrm>
            <a:custGeom>
              <a:avLst/>
              <a:gdLst/>
              <a:ahLst/>
              <a:cxnLst/>
              <a:rect l="l" t="t" r="r" b="b"/>
              <a:pathLst>
                <a:path w="3113" h="3100" extrusionOk="0">
                  <a:moveTo>
                    <a:pt x="0" y="0"/>
                  </a:moveTo>
                  <a:lnTo>
                    <a:pt x="0" y="3099"/>
                  </a:lnTo>
                  <a:cubicBezTo>
                    <a:pt x="1157" y="3057"/>
                    <a:pt x="2231" y="2837"/>
                    <a:pt x="3112" y="2493"/>
                  </a:cubicBezTo>
                  <a:cubicBezTo>
                    <a:pt x="3072" y="1116"/>
                    <a:pt x="1928" y="0"/>
                    <a:pt x="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8"/>
            <p:cNvSpPr/>
            <p:nvPr/>
          </p:nvSpPr>
          <p:spPr>
            <a:xfrm>
              <a:off x="4091550" y="1711450"/>
              <a:ext cx="77825" cy="77500"/>
            </a:xfrm>
            <a:custGeom>
              <a:avLst/>
              <a:gdLst/>
              <a:ahLst/>
              <a:cxnLst/>
              <a:rect l="l" t="t" r="r" b="b"/>
              <a:pathLst>
                <a:path w="3113" h="3100" extrusionOk="0">
                  <a:moveTo>
                    <a:pt x="2590" y="0"/>
                  </a:moveTo>
                  <a:cubicBezTo>
                    <a:pt x="1198" y="0"/>
                    <a:pt x="56" y="1116"/>
                    <a:pt x="1" y="2493"/>
                  </a:cubicBezTo>
                  <a:cubicBezTo>
                    <a:pt x="882" y="2837"/>
                    <a:pt x="1956" y="3057"/>
                    <a:pt x="3113" y="3099"/>
                  </a:cubicBezTo>
                  <a:lnTo>
                    <a:pt x="3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8"/>
            <p:cNvSpPr/>
            <p:nvPr/>
          </p:nvSpPr>
          <p:spPr>
            <a:xfrm>
              <a:off x="4091550" y="1801650"/>
              <a:ext cx="181450" cy="143225"/>
            </a:xfrm>
            <a:custGeom>
              <a:avLst/>
              <a:gdLst/>
              <a:ahLst/>
              <a:cxnLst/>
              <a:rect l="l" t="t" r="r" b="b"/>
              <a:pathLst>
                <a:path w="7258" h="5729" extrusionOk="0">
                  <a:moveTo>
                    <a:pt x="1" y="0"/>
                  </a:moveTo>
                  <a:lnTo>
                    <a:pt x="1" y="2108"/>
                  </a:lnTo>
                  <a:cubicBezTo>
                    <a:pt x="1" y="4104"/>
                    <a:pt x="1626" y="5729"/>
                    <a:pt x="3636" y="5729"/>
                  </a:cubicBezTo>
                  <a:cubicBezTo>
                    <a:pt x="5632" y="5729"/>
                    <a:pt x="7257" y="4104"/>
                    <a:pt x="7257" y="2108"/>
                  </a:cubicBezTo>
                  <a:lnTo>
                    <a:pt x="7257" y="0"/>
                  </a:lnTo>
                  <a:cubicBezTo>
                    <a:pt x="6198" y="345"/>
                    <a:pt x="4944" y="551"/>
                    <a:pt x="3636" y="551"/>
                  </a:cubicBezTo>
                  <a:cubicBezTo>
                    <a:pt x="2300" y="551"/>
                    <a:pt x="1060" y="34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8"/>
            <p:cNvSpPr/>
            <p:nvPr/>
          </p:nvSpPr>
          <p:spPr>
            <a:xfrm>
              <a:off x="3987925" y="1502125"/>
              <a:ext cx="25850" cy="77825"/>
            </a:xfrm>
            <a:custGeom>
              <a:avLst/>
              <a:gdLst/>
              <a:ahLst/>
              <a:cxnLst/>
              <a:rect l="l" t="t" r="r" b="b"/>
              <a:pathLst>
                <a:path w="1034" h="3113" extrusionOk="0">
                  <a:moveTo>
                    <a:pt x="0" y="0"/>
                  </a:moveTo>
                  <a:lnTo>
                    <a:pt x="0" y="3113"/>
                  </a:lnTo>
                  <a:lnTo>
                    <a:pt x="1033" y="3113"/>
                  </a:lnTo>
                  <a:lnTo>
                    <a:pt x="1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8"/>
            <p:cNvSpPr/>
            <p:nvPr/>
          </p:nvSpPr>
          <p:spPr>
            <a:xfrm>
              <a:off x="4143525" y="1502125"/>
              <a:ext cx="25850" cy="77825"/>
            </a:xfrm>
            <a:custGeom>
              <a:avLst/>
              <a:gdLst/>
              <a:ahLst/>
              <a:cxnLst/>
              <a:rect l="l" t="t" r="r" b="b"/>
              <a:pathLst>
                <a:path w="1034" h="3113" extrusionOk="0">
                  <a:moveTo>
                    <a:pt x="1" y="0"/>
                  </a:moveTo>
                  <a:lnTo>
                    <a:pt x="1" y="3113"/>
                  </a:lnTo>
                  <a:lnTo>
                    <a:pt x="1034" y="3113"/>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8"/>
            <p:cNvSpPr/>
            <p:nvPr/>
          </p:nvSpPr>
          <p:spPr>
            <a:xfrm>
              <a:off x="4195175" y="1502125"/>
              <a:ext cx="26175" cy="77825"/>
            </a:xfrm>
            <a:custGeom>
              <a:avLst/>
              <a:gdLst/>
              <a:ahLst/>
              <a:cxnLst/>
              <a:rect l="l" t="t" r="r" b="b"/>
              <a:pathLst>
                <a:path w="1047" h="3113" extrusionOk="0">
                  <a:moveTo>
                    <a:pt x="0" y="0"/>
                  </a:moveTo>
                  <a:lnTo>
                    <a:pt x="0" y="3113"/>
                  </a:lnTo>
                  <a:lnTo>
                    <a:pt x="1047" y="3113"/>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8"/>
            <p:cNvSpPr/>
            <p:nvPr/>
          </p:nvSpPr>
          <p:spPr>
            <a:xfrm>
              <a:off x="4039550" y="1502125"/>
              <a:ext cx="77825" cy="77825"/>
            </a:xfrm>
            <a:custGeom>
              <a:avLst/>
              <a:gdLst/>
              <a:ahLst/>
              <a:cxnLst/>
              <a:rect l="l" t="t" r="r" b="b"/>
              <a:pathLst>
                <a:path w="3113" h="3113" extrusionOk="0">
                  <a:moveTo>
                    <a:pt x="2081" y="1047"/>
                  </a:moveTo>
                  <a:lnTo>
                    <a:pt x="2081" y="2080"/>
                  </a:lnTo>
                  <a:lnTo>
                    <a:pt x="1047" y="2080"/>
                  </a:lnTo>
                  <a:lnTo>
                    <a:pt x="1047" y="1047"/>
                  </a:lnTo>
                  <a:close/>
                  <a:moveTo>
                    <a:pt x="1" y="0"/>
                  </a:moveTo>
                  <a:lnTo>
                    <a:pt x="1" y="3113"/>
                  </a:lnTo>
                  <a:lnTo>
                    <a:pt x="3113" y="3113"/>
                  </a:lnTo>
                  <a:lnTo>
                    <a:pt x="3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8"/>
            <p:cNvSpPr/>
            <p:nvPr/>
          </p:nvSpPr>
          <p:spPr>
            <a:xfrm>
              <a:off x="4247175" y="1502125"/>
              <a:ext cx="77825" cy="77825"/>
            </a:xfrm>
            <a:custGeom>
              <a:avLst/>
              <a:gdLst/>
              <a:ahLst/>
              <a:cxnLst/>
              <a:rect l="l" t="t" r="r" b="b"/>
              <a:pathLst>
                <a:path w="3113" h="3113" extrusionOk="0">
                  <a:moveTo>
                    <a:pt x="2079" y="1047"/>
                  </a:moveTo>
                  <a:lnTo>
                    <a:pt x="2079" y="2080"/>
                  </a:lnTo>
                  <a:lnTo>
                    <a:pt x="1032" y="2080"/>
                  </a:lnTo>
                  <a:lnTo>
                    <a:pt x="1032" y="1047"/>
                  </a:lnTo>
                  <a:close/>
                  <a:moveTo>
                    <a:pt x="0" y="0"/>
                  </a:moveTo>
                  <a:lnTo>
                    <a:pt x="0" y="3113"/>
                  </a:lnTo>
                  <a:lnTo>
                    <a:pt x="3112" y="3113"/>
                  </a:lnTo>
                  <a:lnTo>
                    <a:pt x="3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Picture 3"/>
          <p:cNvPicPr>
            <a:picLocks noChangeAspect="1" noChangeArrowheads="1"/>
          </p:cNvPicPr>
          <p:nvPr/>
        </p:nvPicPr>
        <p:blipFill>
          <a:blip r:embed="rId3"/>
          <a:srcRect/>
          <a:stretch>
            <a:fillRect/>
          </a:stretch>
        </p:blipFill>
        <p:spPr bwMode="auto">
          <a:xfrm>
            <a:off x="1071538" y="1714494"/>
            <a:ext cx="2039306" cy="1357322"/>
          </a:xfrm>
          <a:prstGeom prst="rect">
            <a:avLst/>
          </a:prstGeom>
          <a:noFill/>
          <a:ln w="9525">
            <a:noFill/>
            <a:miter lim="800000"/>
            <a:headEnd/>
            <a:tailEnd/>
          </a:ln>
          <a:effectLst/>
        </p:spPr>
      </p:pic>
      <p:pic>
        <p:nvPicPr>
          <p:cNvPr id="54" name="Picture 4"/>
          <p:cNvPicPr>
            <a:picLocks noChangeAspect="1" noChangeArrowheads="1"/>
          </p:cNvPicPr>
          <p:nvPr/>
        </p:nvPicPr>
        <p:blipFill>
          <a:blip r:embed="rId4"/>
          <a:srcRect/>
          <a:stretch>
            <a:fillRect/>
          </a:stretch>
        </p:blipFill>
        <p:spPr bwMode="auto">
          <a:xfrm>
            <a:off x="4286247" y="1857370"/>
            <a:ext cx="1003827" cy="1071570"/>
          </a:xfrm>
          <a:prstGeom prst="rect">
            <a:avLst/>
          </a:prstGeom>
          <a:noFill/>
          <a:ln w="9525">
            <a:noFill/>
            <a:miter lim="800000"/>
            <a:headEnd/>
            <a:tailEnd/>
          </a:ln>
          <a:effectLst/>
        </p:spPr>
      </p:pic>
      <p:pic>
        <p:nvPicPr>
          <p:cNvPr id="57" name="Picture 5"/>
          <p:cNvPicPr>
            <a:picLocks noChangeAspect="1" noChangeArrowheads="1"/>
          </p:cNvPicPr>
          <p:nvPr/>
        </p:nvPicPr>
        <p:blipFill>
          <a:blip r:embed="rId5"/>
          <a:srcRect/>
          <a:stretch>
            <a:fillRect/>
          </a:stretch>
        </p:blipFill>
        <p:spPr bwMode="auto">
          <a:xfrm>
            <a:off x="6786578" y="1857370"/>
            <a:ext cx="857256" cy="928694"/>
          </a:xfrm>
          <a:prstGeom prst="rect">
            <a:avLst/>
          </a:prstGeom>
          <a:noFill/>
          <a:ln w="9525">
            <a:noFill/>
            <a:miter lim="800000"/>
            <a:headEnd/>
            <a:tailEnd/>
          </a:ln>
          <a:effectLst/>
        </p:spPr>
      </p:pic>
      <p:pic>
        <p:nvPicPr>
          <p:cNvPr id="58" name="Picture 2"/>
          <p:cNvPicPr>
            <a:picLocks noChangeAspect="1" noChangeArrowheads="1"/>
          </p:cNvPicPr>
          <p:nvPr/>
        </p:nvPicPr>
        <p:blipFill>
          <a:blip r:embed="rId6"/>
          <a:srcRect/>
          <a:stretch>
            <a:fillRect/>
          </a:stretch>
        </p:blipFill>
        <p:spPr bwMode="auto">
          <a:xfrm>
            <a:off x="6357950" y="1714494"/>
            <a:ext cx="1737707" cy="1145194"/>
          </a:xfrm>
          <a:prstGeom prst="rect">
            <a:avLst/>
          </a:prstGeom>
          <a:noFill/>
          <a:ln w="9525">
            <a:noFill/>
            <a:miter lim="800000"/>
            <a:headEnd/>
            <a:tailEnd/>
          </a:ln>
          <a:effectLst/>
        </p:spPr>
      </p:pic>
      <p:pic>
        <p:nvPicPr>
          <p:cNvPr id="59" name="Picture 3"/>
          <p:cNvPicPr>
            <a:picLocks noChangeAspect="1" noChangeArrowheads="1"/>
          </p:cNvPicPr>
          <p:nvPr/>
        </p:nvPicPr>
        <p:blipFill>
          <a:blip r:embed="rId7"/>
          <a:srcRect/>
          <a:stretch>
            <a:fillRect/>
          </a:stretch>
        </p:blipFill>
        <p:spPr bwMode="auto">
          <a:xfrm>
            <a:off x="1071538" y="1714494"/>
            <a:ext cx="2022723" cy="1357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37"/>
          <p:cNvSpPr txBox="1">
            <a:spLocks noGrp="1"/>
          </p:cNvSpPr>
          <p:nvPr>
            <p:ph type="subTitle" idx="1"/>
          </p:nvPr>
        </p:nvSpPr>
        <p:spPr>
          <a:xfrm>
            <a:off x="2519700" y="1857370"/>
            <a:ext cx="5445900" cy="1294504"/>
          </a:xfrm>
          <a:prstGeom prst="rect">
            <a:avLst/>
          </a:prstGeom>
        </p:spPr>
        <p:txBody>
          <a:bodyPr spcFirstLastPara="1" wrap="square" lIns="91425" tIns="91425" rIns="91425" bIns="91425" anchor="ctr" anchorCtr="0">
            <a:noAutofit/>
          </a:bodyPr>
          <a:lstStyle/>
          <a:p>
            <a:pPr marL="0" lvl="0" indent="0"/>
            <a:r>
              <a:rPr lang="en-US" dirty="0" smtClean="0"/>
              <a:t>“Websites promote you 24/7: No employee will do that.”</a:t>
            </a:r>
            <a:endParaRPr/>
          </a:p>
        </p:txBody>
      </p:sp>
      <p:sp>
        <p:nvSpPr>
          <p:cNvPr id="3669" name="Google Shape;3669;p37"/>
          <p:cNvSpPr/>
          <p:nvPr/>
        </p:nvSpPr>
        <p:spPr>
          <a:xfrm>
            <a:off x="5318400" y="3448650"/>
            <a:ext cx="38337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7"/>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—PAUL COOKSON</a:t>
            </a:r>
            <a:endParaRPr/>
          </a:p>
        </p:txBody>
      </p:sp>
      <p:sp>
        <p:nvSpPr>
          <p:cNvPr id="3671" name="Google Shape;3671;p37"/>
          <p:cNvSpPr/>
          <p:nvPr/>
        </p:nvSpPr>
        <p:spPr>
          <a:xfrm>
            <a:off x="713225" y="2391575"/>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5720" y="1214428"/>
            <a:ext cx="5214974" cy="3286148"/>
          </a:xfrm>
        </p:spPr>
        <p:txBody>
          <a:bodyPr/>
          <a:lstStyle/>
          <a:p>
            <a:r>
              <a:rPr lang="en-US" dirty="0" smtClean="0"/>
              <a:t>Tourists can find tourism information on blogs, forums, websites of points of interest etc. However, information overflow can occur on the internet as there is still a lack of focus on the use of recommender technology in the tourism field</a:t>
            </a:r>
            <a:r>
              <a:rPr lang="en-US" dirty="0" smtClean="0"/>
              <a:t>.</a:t>
            </a:r>
          </a:p>
          <a:p>
            <a:r>
              <a:rPr lang="en-US" dirty="0" smtClean="0"/>
              <a:t>During </a:t>
            </a:r>
            <a:r>
              <a:rPr lang="en-US" dirty="0" smtClean="0"/>
              <a:t>a trip, tourists need to be able to obtain tour information in a timely manner whenever there are any changes in their planned trip. </a:t>
            </a:r>
            <a:endParaRPr lang="en-US" dirty="0" smtClean="0"/>
          </a:p>
          <a:p>
            <a:r>
              <a:rPr lang="en-US" dirty="0" smtClean="0"/>
              <a:t>Recommendation </a:t>
            </a:r>
            <a:r>
              <a:rPr lang="en-US" dirty="0" smtClean="0"/>
              <a:t>of tour information is vital for users, for the recommendation system to succeed; it must be able to provide tourism information based on the user’s preferences and current location and so is our project. </a:t>
            </a:r>
            <a:endParaRPr lang="en-US" dirty="0" smtClean="0"/>
          </a:p>
          <a:p>
            <a:r>
              <a:rPr lang="en-US" dirty="0" smtClean="0"/>
              <a:t>. Our project is based on how an effective travel website will make us feel. It is based on a traveling website with fully-featured functions that will activate the traveling bug with vibrant imagery. </a:t>
            </a:r>
            <a:endParaRPr lang="en-US" dirty="0"/>
          </a:p>
        </p:txBody>
      </p:sp>
      <p:sp>
        <p:nvSpPr>
          <p:cNvPr id="3" name="Title 2"/>
          <p:cNvSpPr>
            <a:spLocks noGrp="1"/>
          </p:cNvSpPr>
          <p:nvPr>
            <p:ph type="title"/>
          </p:nvPr>
        </p:nvSpPr>
        <p:spPr/>
        <p:txBody>
          <a:bodyPr/>
          <a:lstStyle/>
          <a:p>
            <a:r>
              <a:rPr lang="en" dirty="0" smtClean="0">
                <a:solidFill>
                  <a:schemeClr val="lt2"/>
                </a:solidFill>
              </a:rPr>
              <a:t>INTRODUCTION</a:t>
            </a:r>
            <a:endParaRPr lang="en-US" dirty="0"/>
          </a:p>
        </p:txBody>
      </p:sp>
      <p:pic>
        <p:nvPicPr>
          <p:cNvPr id="4098" name="Picture 2"/>
          <p:cNvPicPr>
            <a:picLocks noChangeAspect="1" noChangeArrowheads="1"/>
          </p:cNvPicPr>
          <p:nvPr/>
        </p:nvPicPr>
        <p:blipFill>
          <a:blip r:embed="rId2"/>
          <a:srcRect/>
          <a:stretch>
            <a:fillRect/>
          </a:stretch>
        </p:blipFill>
        <p:spPr bwMode="auto">
          <a:xfrm>
            <a:off x="5572132" y="1142990"/>
            <a:ext cx="3100384" cy="3076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43"/>
          <p:cNvSpPr txBox="1">
            <a:spLocks noGrp="1"/>
          </p:cNvSpPr>
          <p:nvPr>
            <p:ph type="title" idx="15"/>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solidFill>
                  <a:schemeClr val="lt2"/>
                </a:solidFill>
              </a:rPr>
              <a:t>OBJECTIVES OF OUR PROJECT</a:t>
            </a:r>
            <a:endParaRPr>
              <a:solidFill>
                <a:schemeClr val="lt2"/>
              </a:solidFill>
            </a:endParaRPr>
          </a:p>
        </p:txBody>
      </p:sp>
      <p:sp>
        <p:nvSpPr>
          <p:cNvPr id="3883" name="Google Shape;3883;p43"/>
          <p:cNvSpPr txBox="1">
            <a:spLocks noGrp="1"/>
          </p:cNvSpPr>
          <p:nvPr>
            <p:ph type="title"/>
          </p:nvPr>
        </p:nvSpPr>
        <p:spPr>
          <a:xfrm>
            <a:off x="900539" y="2071684"/>
            <a:ext cx="99561" cy="2714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 </a:t>
            </a:r>
            <a:endParaRPr/>
          </a:p>
        </p:txBody>
      </p:sp>
      <p:sp>
        <p:nvSpPr>
          <p:cNvPr id="3884" name="Google Shape;3884;p43"/>
          <p:cNvSpPr txBox="1">
            <a:spLocks noGrp="1"/>
          </p:cNvSpPr>
          <p:nvPr>
            <p:ph type="subTitle" idx="1"/>
          </p:nvPr>
        </p:nvSpPr>
        <p:spPr>
          <a:xfrm>
            <a:off x="571473" y="2000246"/>
            <a:ext cx="2428891" cy="642942"/>
          </a:xfrm>
          <a:prstGeom prst="rect">
            <a:avLst/>
          </a:prstGeom>
        </p:spPr>
        <p:txBody>
          <a:bodyPr spcFirstLastPara="1" wrap="square" lIns="91425" tIns="91425" rIns="91425" bIns="91425" anchor="ctr" anchorCtr="0">
            <a:noAutofit/>
          </a:bodyPr>
          <a:lstStyle/>
          <a:p>
            <a:pPr lvl="0"/>
            <a:r>
              <a:rPr lang="en-US" sz="1200" dirty="0" smtClean="0"/>
              <a:t>To propose a </a:t>
            </a:r>
            <a:r>
              <a:rPr lang="en-US" sz="1200" dirty="0" smtClean="0"/>
              <a:t>framework </a:t>
            </a:r>
            <a:r>
              <a:rPr lang="en-US" sz="1200" dirty="0" smtClean="0"/>
              <a:t>for a place-based Tourist Recommender System</a:t>
            </a:r>
            <a:r>
              <a:rPr lang="en-US" dirty="0" smtClean="0"/>
              <a:t>. </a:t>
            </a:r>
          </a:p>
        </p:txBody>
      </p:sp>
      <p:sp>
        <p:nvSpPr>
          <p:cNvPr id="3885" name="Google Shape;3885;p43"/>
          <p:cNvSpPr txBox="1">
            <a:spLocks noGrp="1"/>
          </p:cNvSpPr>
          <p:nvPr>
            <p:ph type="title" idx="2"/>
          </p:nvPr>
        </p:nvSpPr>
        <p:spPr>
          <a:xfrm>
            <a:off x="3659700" y="2055150"/>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3886" name="Google Shape;3886;p43"/>
          <p:cNvSpPr txBox="1">
            <a:spLocks noGrp="1"/>
          </p:cNvSpPr>
          <p:nvPr>
            <p:ph type="subTitle" idx="3"/>
          </p:nvPr>
        </p:nvSpPr>
        <p:spPr>
          <a:xfrm>
            <a:off x="3071802" y="1928808"/>
            <a:ext cx="3071834" cy="785818"/>
          </a:xfrm>
          <a:prstGeom prst="rect">
            <a:avLst/>
          </a:prstGeom>
        </p:spPr>
        <p:txBody>
          <a:bodyPr spcFirstLastPara="1" wrap="square" lIns="91425" tIns="91425" rIns="91425" bIns="91425" anchor="ctr" anchorCtr="0">
            <a:noAutofit/>
          </a:bodyPr>
          <a:lstStyle/>
          <a:p>
            <a:pPr lvl="0"/>
            <a:r>
              <a:rPr lang="en-US" sz="1200" dirty="0" smtClean="0"/>
              <a:t>System will take the input as tourist status and interested region using JavaScript and </a:t>
            </a:r>
            <a:r>
              <a:rPr lang="en-US" sz="1200" dirty="0" err="1" smtClean="0"/>
              <a:t>php</a:t>
            </a:r>
            <a:r>
              <a:rPr lang="en-US" sz="1200" dirty="0" smtClean="0"/>
              <a:t>.</a:t>
            </a:r>
            <a:r>
              <a:rPr lang="en-US" dirty="0" smtClean="0"/>
              <a:t> </a:t>
            </a:r>
            <a:endParaRPr lang="en-US" dirty="0" smtClean="0"/>
          </a:p>
        </p:txBody>
      </p:sp>
      <p:sp>
        <p:nvSpPr>
          <p:cNvPr id="3887" name="Google Shape;3887;p43"/>
          <p:cNvSpPr txBox="1">
            <a:spLocks noGrp="1"/>
          </p:cNvSpPr>
          <p:nvPr>
            <p:ph type="title" idx="4"/>
          </p:nvPr>
        </p:nvSpPr>
        <p:spPr>
          <a:xfrm>
            <a:off x="900539"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3888" name="Google Shape;3888;p43"/>
          <p:cNvSpPr txBox="1">
            <a:spLocks noGrp="1"/>
          </p:cNvSpPr>
          <p:nvPr>
            <p:ph type="subTitle" idx="5"/>
          </p:nvPr>
        </p:nvSpPr>
        <p:spPr>
          <a:xfrm>
            <a:off x="285720" y="3714758"/>
            <a:ext cx="2857520" cy="799542"/>
          </a:xfrm>
          <a:prstGeom prst="rect">
            <a:avLst/>
          </a:prstGeom>
        </p:spPr>
        <p:txBody>
          <a:bodyPr spcFirstLastPara="1" wrap="square" lIns="91425" tIns="91425" rIns="91425" bIns="91425" anchor="ctr" anchorCtr="0">
            <a:noAutofit/>
          </a:bodyPr>
          <a:lstStyle/>
          <a:p>
            <a:pPr lvl="0"/>
            <a:r>
              <a:rPr lang="en-US" sz="1200" dirty="0" smtClean="0"/>
              <a:t>Specified region wise tourist places ranked depending upon their ratings and reviews.</a:t>
            </a:r>
            <a:endParaRPr lang="en-US" sz="1200" dirty="0" smtClean="0"/>
          </a:p>
        </p:txBody>
      </p:sp>
      <p:sp>
        <p:nvSpPr>
          <p:cNvPr id="3889" name="Google Shape;3889;p43"/>
          <p:cNvSpPr txBox="1">
            <a:spLocks noGrp="1"/>
          </p:cNvSpPr>
          <p:nvPr>
            <p:ph type="title" idx="6"/>
          </p:nvPr>
        </p:nvSpPr>
        <p:spPr>
          <a:xfrm>
            <a:off x="3659700"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3890" name="Google Shape;3890;p43"/>
          <p:cNvSpPr txBox="1">
            <a:spLocks noGrp="1"/>
          </p:cNvSpPr>
          <p:nvPr>
            <p:ph type="subTitle" idx="7"/>
          </p:nvPr>
        </p:nvSpPr>
        <p:spPr>
          <a:xfrm>
            <a:off x="3357554" y="3857634"/>
            <a:ext cx="2681856" cy="484800"/>
          </a:xfrm>
          <a:prstGeom prst="rect">
            <a:avLst/>
          </a:prstGeom>
        </p:spPr>
        <p:txBody>
          <a:bodyPr spcFirstLastPara="1" wrap="square" lIns="91425" tIns="91425" rIns="91425" bIns="91425" anchor="ctr" anchorCtr="0">
            <a:noAutofit/>
          </a:bodyPr>
          <a:lstStyle/>
          <a:p>
            <a:pPr marL="0" lvl="0" indent="0"/>
            <a:r>
              <a:rPr lang="en-US" sz="1200" dirty="0" smtClean="0"/>
              <a:t>User will select particular region to view its details </a:t>
            </a:r>
            <a:endParaRPr sz="1200"/>
          </a:p>
        </p:txBody>
      </p:sp>
      <p:sp>
        <p:nvSpPr>
          <p:cNvPr id="3891" name="Google Shape;3891;p43"/>
          <p:cNvSpPr txBox="1">
            <a:spLocks noGrp="1"/>
          </p:cNvSpPr>
          <p:nvPr>
            <p:ph type="title" idx="8"/>
          </p:nvPr>
        </p:nvSpPr>
        <p:spPr>
          <a:xfrm>
            <a:off x="6418861" y="2055150"/>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3892" name="Google Shape;3892;p43"/>
          <p:cNvSpPr txBox="1">
            <a:spLocks noGrp="1"/>
          </p:cNvSpPr>
          <p:nvPr>
            <p:ph type="subTitle" idx="9"/>
          </p:nvPr>
        </p:nvSpPr>
        <p:spPr>
          <a:xfrm>
            <a:off x="6286513" y="1928808"/>
            <a:ext cx="2500330" cy="785818"/>
          </a:xfrm>
          <a:prstGeom prst="rect">
            <a:avLst/>
          </a:prstGeom>
        </p:spPr>
        <p:txBody>
          <a:bodyPr spcFirstLastPara="1" wrap="square" lIns="91425" tIns="91425" rIns="91425" bIns="91425" anchor="ctr" anchorCtr="0">
            <a:noAutofit/>
          </a:bodyPr>
          <a:lstStyle/>
          <a:p>
            <a:pPr lvl="0"/>
            <a:r>
              <a:rPr lang="en-US" sz="1200" dirty="0" smtClean="0"/>
              <a:t>Signed up user details recorded in the database. </a:t>
            </a:r>
            <a:r>
              <a:rPr lang="en-US" sz="1200" dirty="0" smtClean="0"/>
              <a:t>Next </a:t>
            </a:r>
            <a:r>
              <a:rPr lang="en-US" sz="1200" dirty="0" smtClean="0"/>
              <a:t>time just supposed to log in.</a:t>
            </a:r>
            <a:endParaRPr lang="en-US" sz="1200" dirty="0" smtClean="0"/>
          </a:p>
        </p:txBody>
      </p:sp>
      <p:sp>
        <p:nvSpPr>
          <p:cNvPr id="3893" name="Google Shape;3893;p43"/>
          <p:cNvSpPr txBox="1">
            <a:spLocks noGrp="1"/>
          </p:cNvSpPr>
          <p:nvPr>
            <p:ph type="title" idx="13"/>
          </p:nvPr>
        </p:nvSpPr>
        <p:spPr>
          <a:xfrm>
            <a:off x="6418861"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a:t>
            </a:r>
            <a:endParaRPr/>
          </a:p>
        </p:txBody>
      </p:sp>
      <p:sp>
        <p:nvSpPr>
          <p:cNvPr id="3894" name="Google Shape;3894;p43"/>
          <p:cNvSpPr txBox="1">
            <a:spLocks noGrp="1"/>
          </p:cNvSpPr>
          <p:nvPr>
            <p:ph type="subTitle" idx="14"/>
          </p:nvPr>
        </p:nvSpPr>
        <p:spPr>
          <a:xfrm>
            <a:off x="6143636" y="3714758"/>
            <a:ext cx="2357454" cy="728104"/>
          </a:xfrm>
          <a:prstGeom prst="rect">
            <a:avLst/>
          </a:prstGeom>
        </p:spPr>
        <p:txBody>
          <a:bodyPr spcFirstLastPara="1" wrap="square" lIns="91425" tIns="91425" rIns="91425" bIns="91425" anchor="ctr" anchorCtr="0">
            <a:noAutofit/>
          </a:bodyPr>
          <a:lstStyle/>
          <a:p>
            <a:pPr marL="0" lvl="0" indent="0"/>
            <a:r>
              <a:rPr lang="en-US" sz="1200" dirty="0" smtClean="0"/>
              <a:t>Payment page with the total </a:t>
            </a:r>
            <a:r>
              <a:rPr lang="en-US" sz="1200" dirty="0" smtClean="0"/>
              <a:t>expenses </a:t>
            </a:r>
            <a:r>
              <a:rPr lang="en-US" sz="1200" dirty="0" smtClean="0"/>
              <a:t>(including travel, stay and meals).</a:t>
            </a:r>
            <a:endParaRPr sz="1200"/>
          </a:p>
        </p:txBody>
      </p:sp>
      <p:grpSp>
        <p:nvGrpSpPr>
          <p:cNvPr id="3895" name="Google Shape;3895;p43"/>
          <p:cNvGrpSpPr/>
          <p:nvPr/>
        </p:nvGrpSpPr>
        <p:grpSpPr>
          <a:xfrm>
            <a:off x="4350613" y="3178193"/>
            <a:ext cx="442775" cy="442775"/>
            <a:chOff x="1006150" y="2717075"/>
            <a:chExt cx="442775" cy="442775"/>
          </a:xfrm>
        </p:grpSpPr>
        <p:sp>
          <p:nvSpPr>
            <p:cNvPr id="3896" name="Google Shape;3896;p43"/>
            <p:cNvSpPr/>
            <p:nvPr/>
          </p:nvSpPr>
          <p:spPr>
            <a:xfrm>
              <a:off x="1006150" y="2743250"/>
              <a:ext cx="442775" cy="338100"/>
            </a:xfrm>
            <a:custGeom>
              <a:avLst/>
              <a:gdLst/>
              <a:ahLst/>
              <a:cxnLst/>
              <a:rect l="l" t="t" r="r" b="b"/>
              <a:pathLst>
                <a:path w="17711" h="13524" extrusionOk="0">
                  <a:moveTo>
                    <a:pt x="5219" y="9378"/>
                  </a:moveTo>
                  <a:lnTo>
                    <a:pt x="5219" y="10411"/>
                  </a:lnTo>
                  <a:lnTo>
                    <a:pt x="6253" y="10411"/>
                  </a:lnTo>
                  <a:lnTo>
                    <a:pt x="6253" y="11444"/>
                  </a:lnTo>
                  <a:lnTo>
                    <a:pt x="5219" y="11444"/>
                  </a:lnTo>
                  <a:lnTo>
                    <a:pt x="5219" y="12490"/>
                  </a:lnTo>
                  <a:lnTo>
                    <a:pt x="4187" y="12490"/>
                  </a:lnTo>
                  <a:lnTo>
                    <a:pt x="4187" y="11444"/>
                  </a:lnTo>
                  <a:lnTo>
                    <a:pt x="3140" y="11444"/>
                  </a:lnTo>
                  <a:lnTo>
                    <a:pt x="3140" y="10411"/>
                  </a:lnTo>
                  <a:lnTo>
                    <a:pt x="4187" y="10411"/>
                  </a:lnTo>
                  <a:lnTo>
                    <a:pt x="4187" y="9378"/>
                  </a:lnTo>
                  <a:close/>
                  <a:moveTo>
                    <a:pt x="9378" y="9378"/>
                  </a:moveTo>
                  <a:lnTo>
                    <a:pt x="9378" y="10411"/>
                  </a:lnTo>
                  <a:lnTo>
                    <a:pt x="10412" y="10411"/>
                  </a:lnTo>
                  <a:lnTo>
                    <a:pt x="10412" y="11444"/>
                  </a:lnTo>
                  <a:lnTo>
                    <a:pt x="9378" y="11444"/>
                  </a:lnTo>
                  <a:lnTo>
                    <a:pt x="9378" y="12490"/>
                  </a:lnTo>
                  <a:lnTo>
                    <a:pt x="8332" y="12490"/>
                  </a:lnTo>
                  <a:lnTo>
                    <a:pt x="8332" y="11444"/>
                  </a:lnTo>
                  <a:lnTo>
                    <a:pt x="7299" y="11444"/>
                  </a:lnTo>
                  <a:lnTo>
                    <a:pt x="7299" y="10411"/>
                  </a:lnTo>
                  <a:lnTo>
                    <a:pt x="8332" y="10411"/>
                  </a:lnTo>
                  <a:lnTo>
                    <a:pt x="8332" y="9378"/>
                  </a:lnTo>
                  <a:close/>
                  <a:moveTo>
                    <a:pt x="13524" y="9378"/>
                  </a:moveTo>
                  <a:lnTo>
                    <a:pt x="13524" y="10411"/>
                  </a:lnTo>
                  <a:lnTo>
                    <a:pt x="14556" y="10411"/>
                  </a:lnTo>
                  <a:lnTo>
                    <a:pt x="14556" y="11444"/>
                  </a:lnTo>
                  <a:lnTo>
                    <a:pt x="13524" y="11444"/>
                  </a:lnTo>
                  <a:lnTo>
                    <a:pt x="13524" y="12490"/>
                  </a:lnTo>
                  <a:lnTo>
                    <a:pt x="12490" y="12490"/>
                  </a:lnTo>
                  <a:lnTo>
                    <a:pt x="12490" y="11444"/>
                  </a:lnTo>
                  <a:lnTo>
                    <a:pt x="11444" y="11444"/>
                  </a:lnTo>
                  <a:lnTo>
                    <a:pt x="11444" y="10411"/>
                  </a:lnTo>
                  <a:lnTo>
                    <a:pt x="12490" y="10411"/>
                  </a:lnTo>
                  <a:lnTo>
                    <a:pt x="12490" y="9378"/>
                  </a:lnTo>
                  <a:close/>
                  <a:moveTo>
                    <a:pt x="1" y="0"/>
                  </a:moveTo>
                  <a:lnTo>
                    <a:pt x="1" y="13523"/>
                  </a:lnTo>
                  <a:lnTo>
                    <a:pt x="17710" y="13523"/>
                  </a:lnTo>
                  <a:lnTo>
                    <a:pt x="17710" y="0"/>
                  </a:lnTo>
                  <a:lnTo>
                    <a:pt x="13647" y="0"/>
                  </a:lnTo>
                  <a:lnTo>
                    <a:pt x="14556" y="909"/>
                  </a:lnTo>
                  <a:lnTo>
                    <a:pt x="14556" y="5344"/>
                  </a:lnTo>
                  <a:lnTo>
                    <a:pt x="11568" y="8331"/>
                  </a:lnTo>
                  <a:lnTo>
                    <a:pt x="6128" y="8331"/>
                  </a:lnTo>
                  <a:lnTo>
                    <a:pt x="3140" y="5344"/>
                  </a:lnTo>
                  <a:lnTo>
                    <a:pt x="3140" y="909"/>
                  </a:lnTo>
                  <a:lnTo>
                    <a:pt x="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3"/>
            <p:cNvSpPr/>
            <p:nvPr/>
          </p:nvSpPr>
          <p:spPr>
            <a:xfrm>
              <a:off x="1110825" y="2717075"/>
              <a:ext cx="233425" cy="208650"/>
            </a:xfrm>
            <a:custGeom>
              <a:avLst/>
              <a:gdLst/>
              <a:ahLst/>
              <a:cxnLst/>
              <a:rect l="l" t="t" r="r" b="b"/>
              <a:pathLst>
                <a:path w="9337" h="8346" extrusionOk="0">
                  <a:moveTo>
                    <a:pt x="5191" y="2080"/>
                  </a:moveTo>
                  <a:lnTo>
                    <a:pt x="5191" y="4160"/>
                  </a:lnTo>
                  <a:lnTo>
                    <a:pt x="4145" y="4160"/>
                  </a:lnTo>
                  <a:lnTo>
                    <a:pt x="4145" y="2080"/>
                  </a:lnTo>
                  <a:close/>
                  <a:moveTo>
                    <a:pt x="5191" y="5234"/>
                  </a:moveTo>
                  <a:lnTo>
                    <a:pt x="5191" y="6266"/>
                  </a:lnTo>
                  <a:lnTo>
                    <a:pt x="4145" y="6266"/>
                  </a:lnTo>
                  <a:lnTo>
                    <a:pt x="4145" y="5234"/>
                  </a:lnTo>
                  <a:close/>
                  <a:moveTo>
                    <a:pt x="2382" y="1"/>
                  </a:moveTo>
                  <a:lnTo>
                    <a:pt x="0" y="2383"/>
                  </a:lnTo>
                  <a:lnTo>
                    <a:pt x="0" y="5963"/>
                  </a:lnTo>
                  <a:lnTo>
                    <a:pt x="2382" y="8346"/>
                  </a:lnTo>
                  <a:lnTo>
                    <a:pt x="6954" y="8346"/>
                  </a:lnTo>
                  <a:lnTo>
                    <a:pt x="9337" y="5963"/>
                  </a:lnTo>
                  <a:lnTo>
                    <a:pt x="9337" y="2383"/>
                  </a:lnTo>
                  <a:lnTo>
                    <a:pt x="6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3"/>
            <p:cNvSpPr/>
            <p:nvPr/>
          </p:nvSpPr>
          <p:spPr>
            <a:xfrm>
              <a:off x="1136625" y="3108175"/>
              <a:ext cx="181800" cy="51675"/>
            </a:xfrm>
            <a:custGeom>
              <a:avLst/>
              <a:gdLst/>
              <a:ahLst/>
              <a:cxnLst/>
              <a:rect l="l" t="t" r="r" b="b"/>
              <a:pathLst>
                <a:path w="7272" h="2067" extrusionOk="0">
                  <a:moveTo>
                    <a:pt x="1034" y="1"/>
                  </a:moveTo>
                  <a:lnTo>
                    <a:pt x="1034" y="510"/>
                  </a:lnTo>
                  <a:cubicBezTo>
                    <a:pt x="1034" y="799"/>
                    <a:pt x="813" y="1033"/>
                    <a:pt x="524" y="1033"/>
                  </a:cubicBezTo>
                  <a:lnTo>
                    <a:pt x="0" y="1033"/>
                  </a:lnTo>
                  <a:lnTo>
                    <a:pt x="0" y="2066"/>
                  </a:lnTo>
                  <a:lnTo>
                    <a:pt x="7271" y="2066"/>
                  </a:lnTo>
                  <a:lnTo>
                    <a:pt x="7271" y="1033"/>
                  </a:lnTo>
                  <a:lnTo>
                    <a:pt x="6748" y="1033"/>
                  </a:lnTo>
                  <a:cubicBezTo>
                    <a:pt x="6459" y="1033"/>
                    <a:pt x="6225" y="799"/>
                    <a:pt x="6225" y="510"/>
                  </a:cubicBezTo>
                  <a:lnTo>
                    <a:pt x="6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43"/>
          <p:cNvGrpSpPr/>
          <p:nvPr/>
        </p:nvGrpSpPr>
        <p:grpSpPr>
          <a:xfrm>
            <a:off x="7109774" y="3231030"/>
            <a:ext cx="442775" cy="337100"/>
            <a:chOff x="2493750" y="3347425"/>
            <a:chExt cx="442775" cy="337100"/>
          </a:xfrm>
        </p:grpSpPr>
        <p:sp>
          <p:nvSpPr>
            <p:cNvPr id="3900" name="Google Shape;3900;p43"/>
            <p:cNvSpPr/>
            <p:nvPr/>
          </p:nvSpPr>
          <p:spPr>
            <a:xfrm>
              <a:off x="2493750" y="3347425"/>
              <a:ext cx="53750" cy="337100"/>
            </a:xfrm>
            <a:custGeom>
              <a:avLst/>
              <a:gdLst/>
              <a:ahLst/>
              <a:cxnLst/>
              <a:rect l="l" t="t" r="r" b="b"/>
              <a:pathLst>
                <a:path w="2150" h="13484" extrusionOk="0">
                  <a:moveTo>
                    <a:pt x="1" y="1"/>
                  </a:moveTo>
                  <a:lnTo>
                    <a:pt x="1" y="13483"/>
                  </a:lnTo>
                  <a:lnTo>
                    <a:pt x="2149" y="13483"/>
                  </a:lnTo>
                  <a:lnTo>
                    <a:pt x="2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3"/>
            <p:cNvSpPr/>
            <p:nvPr/>
          </p:nvSpPr>
          <p:spPr>
            <a:xfrm>
              <a:off x="2573300" y="3347425"/>
              <a:ext cx="259600" cy="337100"/>
            </a:xfrm>
            <a:custGeom>
              <a:avLst/>
              <a:gdLst/>
              <a:ahLst/>
              <a:cxnLst/>
              <a:rect l="l" t="t" r="r" b="b"/>
              <a:pathLst>
                <a:path w="10384" h="13484" extrusionOk="0">
                  <a:moveTo>
                    <a:pt x="2755" y="5344"/>
                  </a:moveTo>
                  <a:lnTo>
                    <a:pt x="3484" y="6074"/>
                  </a:lnTo>
                  <a:lnTo>
                    <a:pt x="2810" y="6749"/>
                  </a:lnTo>
                  <a:lnTo>
                    <a:pt x="3484" y="7410"/>
                  </a:lnTo>
                  <a:lnTo>
                    <a:pt x="2755" y="8153"/>
                  </a:lnTo>
                  <a:lnTo>
                    <a:pt x="1350" y="6749"/>
                  </a:lnTo>
                  <a:lnTo>
                    <a:pt x="2755" y="5344"/>
                  </a:lnTo>
                  <a:close/>
                  <a:moveTo>
                    <a:pt x="7630" y="5344"/>
                  </a:moveTo>
                  <a:lnTo>
                    <a:pt x="9034" y="6749"/>
                  </a:lnTo>
                  <a:lnTo>
                    <a:pt x="7630" y="8153"/>
                  </a:lnTo>
                  <a:lnTo>
                    <a:pt x="6899" y="7410"/>
                  </a:lnTo>
                  <a:lnTo>
                    <a:pt x="7574" y="6749"/>
                  </a:lnTo>
                  <a:lnTo>
                    <a:pt x="6899" y="6074"/>
                  </a:lnTo>
                  <a:lnTo>
                    <a:pt x="7630" y="5344"/>
                  </a:lnTo>
                  <a:close/>
                  <a:moveTo>
                    <a:pt x="5715" y="4147"/>
                  </a:moveTo>
                  <a:lnTo>
                    <a:pt x="5715" y="9338"/>
                  </a:lnTo>
                  <a:lnTo>
                    <a:pt x="4668" y="9338"/>
                  </a:lnTo>
                  <a:lnTo>
                    <a:pt x="4668" y="4147"/>
                  </a:lnTo>
                  <a:close/>
                  <a:moveTo>
                    <a:pt x="0" y="1"/>
                  </a:moveTo>
                  <a:lnTo>
                    <a:pt x="0" y="13483"/>
                  </a:lnTo>
                  <a:lnTo>
                    <a:pt x="10384" y="13483"/>
                  </a:lnTo>
                  <a:lnTo>
                    <a:pt x="103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3"/>
            <p:cNvSpPr/>
            <p:nvPr/>
          </p:nvSpPr>
          <p:spPr>
            <a:xfrm>
              <a:off x="2858700" y="3389425"/>
              <a:ext cx="77825" cy="253100"/>
            </a:xfrm>
            <a:custGeom>
              <a:avLst/>
              <a:gdLst/>
              <a:ahLst/>
              <a:cxnLst/>
              <a:rect l="l" t="t" r="r" b="b"/>
              <a:pathLst>
                <a:path w="3113" h="10124" extrusionOk="0">
                  <a:moveTo>
                    <a:pt x="0" y="1"/>
                  </a:moveTo>
                  <a:lnTo>
                    <a:pt x="0" y="10123"/>
                  </a:lnTo>
                  <a:cubicBezTo>
                    <a:pt x="1860" y="9172"/>
                    <a:pt x="3112" y="7245"/>
                    <a:pt x="3112" y="5069"/>
                  </a:cubicBezTo>
                  <a:cubicBezTo>
                    <a:pt x="3112" y="2893"/>
                    <a:pt x="1860" y="95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43"/>
          <p:cNvGrpSpPr/>
          <p:nvPr/>
        </p:nvGrpSpPr>
        <p:grpSpPr>
          <a:xfrm>
            <a:off x="4350613" y="1493745"/>
            <a:ext cx="442775" cy="442750"/>
            <a:chOff x="4725350" y="2130775"/>
            <a:chExt cx="442775" cy="442750"/>
          </a:xfrm>
        </p:grpSpPr>
        <p:sp>
          <p:nvSpPr>
            <p:cNvPr id="3904" name="Google Shape;3904;p43"/>
            <p:cNvSpPr/>
            <p:nvPr/>
          </p:nvSpPr>
          <p:spPr>
            <a:xfrm>
              <a:off x="4855850" y="2130775"/>
              <a:ext cx="181800" cy="39625"/>
            </a:xfrm>
            <a:custGeom>
              <a:avLst/>
              <a:gdLst/>
              <a:ahLst/>
              <a:cxnLst/>
              <a:rect l="l" t="t" r="r" b="b"/>
              <a:pathLst>
                <a:path w="7272" h="1585" extrusionOk="0">
                  <a:moveTo>
                    <a:pt x="0" y="0"/>
                  </a:moveTo>
                  <a:lnTo>
                    <a:pt x="0" y="1584"/>
                  </a:lnTo>
                  <a:lnTo>
                    <a:pt x="7271" y="1584"/>
                  </a:lnTo>
                  <a:lnTo>
                    <a:pt x="72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3"/>
            <p:cNvSpPr/>
            <p:nvPr/>
          </p:nvSpPr>
          <p:spPr>
            <a:xfrm>
              <a:off x="4855850" y="2196550"/>
              <a:ext cx="181800" cy="38900"/>
            </a:xfrm>
            <a:custGeom>
              <a:avLst/>
              <a:gdLst/>
              <a:ahLst/>
              <a:cxnLst/>
              <a:rect l="l" t="t" r="r" b="b"/>
              <a:pathLst>
                <a:path w="7272" h="1556" extrusionOk="0">
                  <a:moveTo>
                    <a:pt x="0" y="0"/>
                  </a:moveTo>
                  <a:lnTo>
                    <a:pt x="0" y="1556"/>
                  </a:lnTo>
                  <a:lnTo>
                    <a:pt x="7271" y="1556"/>
                  </a:lnTo>
                  <a:lnTo>
                    <a:pt x="72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3"/>
            <p:cNvSpPr/>
            <p:nvPr/>
          </p:nvSpPr>
          <p:spPr>
            <a:xfrm>
              <a:off x="4855850" y="2261250"/>
              <a:ext cx="181800" cy="38925"/>
            </a:xfrm>
            <a:custGeom>
              <a:avLst/>
              <a:gdLst/>
              <a:ahLst/>
              <a:cxnLst/>
              <a:rect l="l" t="t" r="r" b="b"/>
              <a:pathLst>
                <a:path w="7272" h="1557" extrusionOk="0">
                  <a:moveTo>
                    <a:pt x="0" y="1"/>
                  </a:moveTo>
                  <a:lnTo>
                    <a:pt x="0" y="1557"/>
                  </a:lnTo>
                  <a:lnTo>
                    <a:pt x="7271" y="1557"/>
                  </a:lnTo>
                  <a:lnTo>
                    <a:pt x="7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3"/>
            <p:cNvSpPr/>
            <p:nvPr/>
          </p:nvSpPr>
          <p:spPr>
            <a:xfrm>
              <a:off x="4725350" y="2404125"/>
              <a:ext cx="130525" cy="38950"/>
            </a:xfrm>
            <a:custGeom>
              <a:avLst/>
              <a:gdLst/>
              <a:ahLst/>
              <a:cxnLst/>
              <a:rect l="l" t="t" r="r" b="b"/>
              <a:pathLst>
                <a:path w="5221" h="1558" extrusionOk="0">
                  <a:moveTo>
                    <a:pt x="1" y="0"/>
                  </a:moveTo>
                  <a:lnTo>
                    <a:pt x="1" y="1557"/>
                  </a:lnTo>
                  <a:lnTo>
                    <a:pt x="5220" y="1557"/>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3"/>
            <p:cNvSpPr/>
            <p:nvPr/>
          </p:nvSpPr>
          <p:spPr>
            <a:xfrm>
              <a:off x="4725350" y="2468850"/>
              <a:ext cx="130525" cy="38950"/>
            </a:xfrm>
            <a:custGeom>
              <a:avLst/>
              <a:gdLst/>
              <a:ahLst/>
              <a:cxnLst/>
              <a:rect l="l" t="t" r="r" b="b"/>
              <a:pathLst>
                <a:path w="5221" h="1558" extrusionOk="0">
                  <a:moveTo>
                    <a:pt x="1" y="0"/>
                  </a:moveTo>
                  <a:lnTo>
                    <a:pt x="1" y="1557"/>
                  </a:lnTo>
                  <a:lnTo>
                    <a:pt x="5220" y="1557"/>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3"/>
            <p:cNvSpPr/>
            <p:nvPr/>
          </p:nvSpPr>
          <p:spPr>
            <a:xfrm>
              <a:off x="4725350" y="2533575"/>
              <a:ext cx="130525" cy="39950"/>
            </a:xfrm>
            <a:custGeom>
              <a:avLst/>
              <a:gdLst/>
              <a:ahLst/>
              <a:cxnLst/>
              <a:rect l="l" t="t" r="r" b="b"/>
              <a:pathLst>
                <a:path w="5221" h="1598" extrusionOk="0">
                  <a:moveTo>
                    <a:pt x="1" y="0"/>
                  </a:moveTo>
                  <a:lnTo>
                    <a:pt x="1" y="1598"/>
                  </a:lnTo>
                  <a:lnTo>
                    <a:pt x="5220" y="1598"/>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3"/>
            <p:cNvSpPr/>
            <p:nvPr/>
          </p:nvSpPr>
          <p:spPr>
            <a:xfrm>
              <a:off x="5037625" y="2533575"/>
              <a:ext cx="130500" cy="39950"/>
            </a:xfrm>
            <a:custGeom>
              <a:avLst/>
              <a:gdLst/>
              <a:ahLst/>
              <a:cxnLst/>
              <a:rect l="l" t="t" r="r" b="b"/>
              <a:pathLst>
                <a:path w="5220" h="1598" extrusionOk="0">
                  <a:moveTo>
                    <a:pt x="0" y="0"/>
                  </a:moveTo>
                  <a:lnTo>
                    <a:pt x="0" y="1598"/>
                  </a:lnTo>
                  <a:lnTo>
                    <a:pt x="5219" y="1598"/>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3"/>
            <p:cNvSpPr/>
            <p:nvPr/>
          </p:nvSpPr>
          <p:spPr>
            <a:xfrm>
              <a:off x="5037625" y="2404125"/>
              <a:ext cx="130500" cy="38950"/>
            </a:xfrm>
            <a:custGeom>
              <a:avLst/>
              <a:gdLst/>
              <a:ahLst/>
              <a:cxnLst/>
              <a:rect l="l" t="t" r="r" b="b"/>
              <a:pathLst>
                <a:path w="5220" h="1558" extrusionOk="0">
                  <a:moveTo>
                    <a:pt x="0" y="0"/>
                  </a:moveTo>
                  <a:lnTo>
                    <a:pt x="0" y="1557"/>
                  </a:lnTo>
                  <a:lnTo>
                    <a:pt x="5219" y="1557"/>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3"/>
            <p:cNvSpPr/>
            <p:nvPr/>
          </p:nvSpPr>
          <p:spPr>
            <a:xfrm>
              <a:off x="5037625" y="2468850"/>
              <a:ext cx="130500" cy="38950"/>
            </a:xfrm>
            <a:custGeom>
              <a:avLst/>
              <a:gdLst/>
              <a:ahLst/>
              <a:cxnLst/>
              <a:rect l="l" t="t" r="r" b="b"/>
              <a:pathLst>
                <a:path w="5220" h="1558" extrusionOk="0">
                  <a:moveTo>
                    <a:pt x="0" y="0"/>
                  </a:moveTo>
                  <a:lnTo>
                    <a:pt x="0" y="1557"/>
                  </a:lnTo>
                  <a:lnTo>
                    <a:pt x="5219" y="1557"/>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3"/>
            <p:cNvSpPr/>
            <p:nvPr/>
          </p:nvSpPr>
          <p:spPr>
            <a:xfrm>
              <a:off x="4882000" y="2325975"/>
              <a:ext cx="129475" cy="142900"/>
            </a:xfrm>
            <a:custGeom>
              <a:avLst/>
              <a:gdLst/>
              <a:ahLst/>
              <a:cxnLst/>
              <a:rect l="l" t="t" r="r" b="b"/>
              <a:pathLst>
                <a:path w="5179" h="5716" extrusionOk="0">
                  <a:moveTo>
                    <a:pt x="2067" y="1"/>
                  </a:moveTo>
                  <a:lnTo>
                    <a:pt x="2067" y="1653"/>
                  </a:lnTo>
                  <a:cubicBezTo>
                    <a:pt x="1474" y="1874"/>
                    <a:pt x="1033" y="2438"/>
                    <a:pt x="1033" y="3126"/>
                  </a:cubicBezTo>
                  <a:cubicBezTo>
                    <a:pt x="1033" y="3278"/>
                    <a:pt x="1061" y="3429"/>
                    <a:pt x="1116" y="3581"/>
                  </a:cubicBezTo>
                  <a:lnTo>
                    <a:pt x="1" y="4421"/>
                  </a:lnTo>
                  <a:lnTo>
                    <a:pt x="1" y="5715"/>
                  </a:lnTo>
                  <a:lnTo>
                    <a:pt x="1736" y="4421"/>
                  </a:lnTo>
                  <a:cubicBezTo>
                    <a:pt x="1970" y="4573"/>
                    <a:pt x="2273" y="4683"/>
                    <a:pt x="2590" y="4683"/>
                  </a:cubicBezTo>
                  <a:cubicBezTo>
                    <a:pt x="2906" y="4683"/>
                    <a:pt x="3209" y="4573"/>
                    <a:pt x="3457" y="4421"/>
                  </a:cubicBezTo>
                  <a:lnTo>
                    <a:pt x="5179" y="5715"/>
                  </a:lnTo>
                  <a:lnTo>
                    <a:pt x="5179" y="4421"/>
                  </a:lnTo>
                  <a:lnTo>
                    <a:pt x="4063" y="3581"/>
                  </a:lnTo>
                  <a:cubicBezTo>
                    <a:pt x="4118" y="3429"/>
                    <a:pt x="4145" y="3278"/>
                    <a:pt x="4145" y="3126"/>
                  </a:cubicBezTo>
                  <a:cubicBezTo>
                    <a:pt x="4145" y="2438"/>
                    <a:pt x="3719" y="1874"/>
                    <a:pt x="3113" y="1653"/>
                  </a:cubicBezTo>
                  <a:lnTo>
                    <a:pt x="3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43"/>
          <p:cNvGrpSpPr/>
          <p:nvPr/>
        </p:nvGrpSpPr>
        <p:grpSpPr>
          <a:xfrm>
            <a:off x="1591451" y="3191968"/>
            <a:ext cx="442775" cy="415225"/>
            <a:chOff x="1006150" y="3317500"/>
            <a:chExt cx="442775" cy="415225"/>
          </a:xfrm>
        </p:grpSpPr>
        <p:sp>
          <p:nvSpPr>
            <p:cNvPr id="3915" name="Google Shape;3915;p43"/>
            <p:cNvSpPr/>
            <p:nvPr/>
          </p:nvSpPr>
          <p:spPr>
            <a:xfrm>
              <a:off x="1006150" y="3317500"/>
              <a:ext cx="442775" cy="77825"/>
            </a:xfrm>
            <a:custGeom>
              <a:avLst/>
              <a:gdLst/>
              <a:ahLst/>
              <a:cxnLst/>
              <a:rect l="l" t="t" r="r" b="b"/>
              <a:pathLst>
                <a:path w="17711" h="3113" extrusionOk="0">
                  <a:moveTo>
                    <a:pt x="1" y="0"/>
                  </a:moveTo>
                  <a:lnTo>
                    <a:pt x="1" y="3113"/>
                  </a:lnTo>
                  <a:lnTo>
                    <a:pt x="17710" y="3113"/>
                  </a:lnTo>
                  <a:lnTo>
                    <a:pt x="17710" y="0"/>
                  </a:lnTo>
                  <a:lnTo>
                    <a:pt x="15603" y="0"/>
                  </a:lnTo>
                  <a:lnTo>
                    <a:pt x="15603" y="2079"/>
                  </a:lnTo>
                  <a:lnTo>
                    <a:pt x="14556" y="2079"/>
                  </a:lnTo>
                  <a:lnTo>
                    <a:pt x="14556" y="0"/>
                  </a:lnTo>
                  <a:lnTo>
                    <a:pt x="13524" y="0"/>
                  </a:lnTo>
                  <a:lnTo>
                    <a:pt x="13524" y="2079"/>
                  </a:lnTo>
                  <a:lnTo>
                    <a:pt x="12490" y="2079"/>
                  </a:lnTo>
                  <a:lnTo>
                    <a:pt x="12490" y="0"/>
                  </a:lnTo>
                  <a:lnTo>
                    <a:pt x="11444" y="0"/>
                  </a:lnTo>
                  <a:lnTo>
                    <a:pt x="11444" y="2079"/>
                  </a:lnTo>
                  <a:lnTo>
                    <a:pt x="10412" y="2079"/>
                  </a:lnTo>
                  <a:lnTo>
                    <a:pt x="10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3"/>
            <p:cNvSpPr/>
            <p:nvPr/>
          </p:nvSpPr>
          <p:spPr>
            <a:xfrm>
              <a:off x="1136625" y="3551250"/>
              <a:ext cx="25850" cy="25850"/>
            </a:xfrm>
            <a:custGeom>
              <a:avLst/>
              <a:gdLst/>
              <a:ahLst/>
              <a:cxnLst/>
              <a:rect l="l" t="t" r="r" b="b"/>
              <a:pathLst>
                <a:path w="1034" h="1034" extrusionOk="0">
                  <a:moveTo>
                    <a:pt x="524" y="0"/>
                  </a:moveTo>
                  <a:cubicBezTo>
                    <a:pt x="235" y="0"/>
                    <a:pt x="0" y="221"/>
                    <a:pt x="0" y="510"/>
                  </a:cubicBezTo>
                  <a:cubicBezTo>
                    <a:pt x="0" y="799"/>
                    <a:pt x="235" y="1034"/>
                    <a:pt x="524" y="1034"/>
                  </a:cubicBezTo>
                  <a:cubicBezTo>
                    <a:pt x="813" y="1034"/>
                    <a:pt x="1034" y="799"/>
                    <a:pt x="1034" y="510"/>
                  </a:cubicBezTo>
                  <a:cubicBezTo>
                    <a:pt x="1034" y="221"/>
                    <a:pt x="813"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3"/>
            <p:cNvSpPr/>
            <p:nvPr/>
          </p:nvSpPr>
          <p:spPr>
            <a:xfrm>
              <a:off x="1292225" y="3629050"/>
              <a:ext cx="26200" cy="25850"/>
            </a:xfrm>
            <a:custGeom>
              <a:avLst/>
              <a:gdLst/>
              <a:ahLst/>
              <a:cxnLst/>
              <a:rect l="l" t="t" r="r" b="b"/>
              <a:pathLst>
                <a:path w="1048" h="1034" extrusionOk="0">
                  <a:moveTo>
                    <a:pt x="524" y="1"/>
                  </a:moveTo>
                  <a:cubicBezTo>
                    <a:pt x="235" y="1"/>
                    <a:pt x="1" y="221"/>
                    <a:pt x="1" y="511"/>
                  </a:cubicBezTo>
                  <a:cubicBezTo>
                    <a:pt x="1" y="799"/>
                    <a:pt x="235" y="1034"/>
                    <a:pt x="524" y="1034"/>
                  </a:cubicBezTo>
                  <a:cubicBezTo>
                    <a:pt x="814" y="1034"/>
                    <a:pt x="1047" y="799"/>
                    <a:pt x="1047" y="511"/>
                  </a:cubicBezTo>
                  <a:cubicBezTo>
                    <a:pt x="1047" y="221"/>
                    <a:pt x="81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3"/>
            <p:cNvSpPr/>
            <p:nvPr/>
          </p:nvSpPr>
          <p:spPr>
            <a:xfrm>
              <a:off x="1006150" y="3421475"/>
              <a:ext cx="442775" cy="311250"/>
            </a:xfrm>
            <a:custGeom>
              <a:avLst/>
              <a:gdLst/>
              <a:ahLst/>
              <a:cxnLst/>
              <a:rect l="l" t="t" r="r" b="b"/>
              <a:pathLst>
                <a:path w="17711" h="12450" extrusionOk="0">
                  <a:moveTo>
                    <a:pt x="11967" y="1032"/>
                  </a:moveTo>
                  <a:cubicBezTo>
                    <a:pt x="12642" y="1032"/>
                    <a:pt x="13207" y="1473"/>
                    <a:pt x="13427" y="2066"/>
                  </a:cubicBezTo>
                  <a:lnTo>
                    <a:pt x="14556" y="2066"/>
                  </a:lnTo>
                  <a:lnTo>
                    <a:pt x="14556" y="3112"/>
                  </a:lnTo>
                  <a:lnTo>
                    <a:pt x="13427" y="3112"/>
                  </a:lnTo>
                  <a:cubicBezTo>
                    <a:pt x="13207" y="3718"/>
                    <a:pt x="12642" y="4145"/>
                    <a:pt x="11967" y="4145"/>
                  </a:cubicBezTo>
                  <a:cubicBezTo>
                    <a:pt x="11293" y="4145"/>
                    <a:pt x="10715" y="3718"/>
                    <a:pt x="10507" y="3112"/>
                  </a:cubicBezTo>
                  <a:lnTo>
                    <a:pt x="3140" y="3112"/>
                  </a:lnTo>
                  <a:lnTo>
                    <a:pt x="3140" y="2066"/>
                  </a:lnTo>
                  <a:lnTo>
                    <a:pt x="10507" y="2066"/>
                  </a:lnTo>
                  <a:cubicBezTo>
                    <a:pt x="10715" y="1473"/>
                    <a:pt x="11293" y="1032"/>
                    <a:pt x="11967" y="1032"/>
                  </a:cubicBezTo>
                  <a:close/>
                  <a:moveTo>
                    <a:pt x="5743" y="4145"/>
                  </a:moveTo>
                  <a:cubicBezTo>
                    <a:pt x="6418" y="4145"/>
                    <a:pt x="6982" y="4585"/>
                    <a:pt x="7202" y="5191"/>
                  </a:cubicBezTo>
                  <a:lnTo>
                    <a:pt x="14556" y="5191"/>
                  </a:lnTo>
                  <a:lnTo>
                    <a:pt x="14556" y="6225"/>
                  </a:lnTo>
                  <a:lnTo>
                    <a:pt x="7202" y="6225"/>
                  </a:lnTo>
                  <a:cubicBezTo>
                    <a:pt x="6982" y="6831"/>
                    <a:pt x="6418" y="7257"/>
                    <a:pt x="5743" y="7257"/>
                  </a:cubicBezTo>
                  <a:cubicBezTo>
                    <a:pt x="5068" y="7257"/>
                    <a:pt x="4490" y="6831"/>
                    <a:pt x="4283" y="6225"/>
                  </a:cubicBezTo>
                  <a:lnTo>
                    <a:pt x="3140" y="6225"/>
                  </a:lnTo>
                  <a:lnTo>
                    <a:pt x="3140" y="5191"/>
                  </a:lnTo>
                  <a:lnTo>
                    <a:pt x="4283" y="5191"/>
                  </a:lnTo>
                  <a:cubicBezTo>
                    <a:pt x="4490" y="4585"/>
                    <a:pt x="5068" y="4145"/>
                    <a:pt x="5743" y="4145"/>
                  </a:cubicBezTo>
                  <a:close/>
                  <a:moveTo>
                    <a:pt x="11967" y="7257"/>
                  </a:moveTo>
                  <a:cubicBezTo>
                    <a:pt x="12642" y="7257"/>
                    <a:pt x="13207" y="7698"/>
                    <a:pt x="13427" y="8304"/>
                  </a:cubicBezTo>
                  <a:lnTo>
                    <a:pt x="14556" y="8304"/>
                  </a:lnTo>
                  <a:lnTo>
                    <a:pt x="14556" y="9337"/>
                  </a:lnTo>
                  <a:lnTo>
                    <a:pt x="13427" y="9337"/>
                  </a:lnTo>
                  <a:cubicBezTo>
                    <a:pt x="13207" y="9943"/>
                    <a:pt x="12642" y="10369"/>
                    <a:pt x="11967" y="10369"/>
                  </a:cubicBezTo>
                  <a:cubicBezTo>
                    <a:pt x="11293" y="10369"/>
                    <a:pt x="10715" y="9943"/>
                    <a:pt x="10507" y="9337"/>
                  </a:cubicBezTo>
                  <a:lnTo>
                    <a:pt x="3140" y="9337"/>
                  </a:lnTo>
                  <a:lnTo>
                    <a:pt x="3140" y="8304"/>
                  </a:lnTo>
                  <a:lnTo>
                    <a:pt x="10507" y="8304"/>
                  </a:lnTo>
                  <a:cubicBezTo>
                    <a:pt x="10715" y="7698"/>
                    <a:pt x="11293" y="7257"/>
                    <a:pt x="11967" y="7257"/>
                  </a:cubicBezTo>
                  <a:close/>
                  <a:moveTo>
                    <a:pt x="1" y="0"/>
                  </a:moveTo>
                  <a:lnTo>
                    <a:pt x="1" y="12449"/>
                  </a:lnTo>
                  <a:lnTo>
                    <a:pt x="17710" y="12449"/>
                  </a:lnTo>
                  <a:lnTo>
                    <a:pt x="17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3"/>
            <p:cNvSpPr/>
            <p:nvPr/>
          </p:nvSpPr>
          <p:spPr>
            <a:xfrm>
              <a:off x="1292225" y="3473100"/>
              <a:ext cx="26200" cy="26200"/>
            </a:xfrm>
            <a:custGeom>
              <a:avLst/>
              <a:gdLst/>
              <a:ahLst/>
              <a:cxnLst/>
              <a:rect l="l" t="t" r="r" b="b"/>
              <a:pathLst>
                <a:path w="1048" h="1048" extrusionOk="0">
                  <a:moveTo>
                    <a:pt x="524" y="1"/>
                  </a:moveTo>
                  <a:cubicBezTo>
                    <a:pt x="235" y="1"/>
                    <a:pt x="1" y="234"/>
                    <a:pt x="1" y="524"/>
                  </a:cubicBezTo>
                  <a:cubicBezTo>
                    <a:pt x="1" y="813"/>
                    <a:pt x="235" y="1047"/>
                    <a:pt x="524" y="1047"/>
                  </a:cubicBezTo>
                  <a:cubicBezTo>
                    <a:pt x="814" y="1047"/>
                    <a:pt x="1047" y="813"/>
                    <a:pt x="1047" y="524"/>
                  </a:cubicBezTo>
                  <a:cubicBezTo>
                    <a:pt x="1047" y="234"/>
                    <a:pt x="81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3"/>
          <p:cNvGrpSpPr/>
          <p:nvPr/>
        </p:nvGrpSpPr>
        <p:grpSpPr>
          <a:xfrm>
            <a:off x="1591451" y="1493745"/>
            <a:ext cx="442775" cy="442750"/>
            <a:chOff x="1006150" y="2130775"/>
            <a:chExt cx="442775" cy="442750"/>
          </a:xfrm>
        </p:grpSpPr>
        <p:sp>
          <p:nvSpPr>
            <p:cNvPr id="3921" name="Google Shape;3921;p43"/>
            <p:cNvSpPr/>
            <p:nvPr/>
          </p:nvSpPr>
          <p:spPr>
            <a:xfrm>
              <a:off x="1006150" y="2494000"/>
              <a:ext cx="442775" cy="79525"/>
            </a:xfrm>
            <a:custGeom>
              <a:avLst/>
              <a:gdLst/>
              <a:ahLst/>
              <a:cxnLst/>
              <a:rect l="l" t="t" r="r" b="b"/>
              <a:pathLst>
                <a:path w="17711" h="3181" extrusionOk="0">
                  <a:moveTo>
                    <a:pt x="1" y="0"/>
                  </a:moveTo>
                  <a:lnTo>
                    <a:pt x="1" y="1625"/>
                  </a:lnTo>
                  <a:cubicBezTo>
                    <a:pt x="1" y="2479"/>
                    <a:pt x="702" y="3181"/>
                    <a:pt x="1556" y="3181"/>
                  </a:cubicBezTo>
                  <a:lnTo>
                    <a:pt x="16154" y="3181"/>
                  </a:lnTo>
                  <a:cubicBezTo>
                    <a:pt x="17007" y="3181"/>
                    <a:pt x="17710" y="2479"/>
                    <a:pt x="17710" y="1625"/>
                  </a:cubicBezTo>
                  <a:lnTo>
                    <a:pt x="17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3"/>
            <p:cNvSpPr/>
            <p:nvPr/>
          </p:nvSpPr>
          <p:spPr>
            <a:xfrm>
              <a:off x="1175550" y="2299475"/>
              <a:ext cx="103975" cy="155625"/>
            </a:xfrm>
            <a:custGeom>
              <a:avLst/>
              <a:gdLst/>
              <a:ahLst/>
              <a:cxnLst/>
              <a:rect l="l" t="t" r="r" b="b"/>
              <a:pathLst>
                <a:path w="4159" h="6225" extrusionOk="0">
                  <a:moveTo>
                    <a:pt x="1047" y="0"/>
                  </a:moveTo>
                  <a:lnTo>
                    <a:pt x="1047" y="3112"/>
                  </a:lnTo>
                  <a:lnTo>
                    <a:pt x="0" y="3112"/>
                  </a:lnTo>
                  <a:lnTo>
                    <a:pt x="2079" y="6225"/>
                  </a:lnTo>
                  <a:lnTo>
                    <a:pt x="4159" y="3112"/>
                  </a:lnTo>
                  <a:lnTo>
                    <a:pt x="3112" y="3112"/>
                  </a:lnTo>
                  <a:lnTo>
                    <a:pt x="3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3"/>
            <p:cNvSpPr/>
            <p:nvPr/>
          </p:nvSpPr>
          <p:spPr>
            <a:xfrm>
              <a:off x="1084650" y="2130775"/>
              <a:ext cx="285425" cy="207625"/>
            </a:xfrm>
            <a:custGeom>
              <a:avLst/>
              <a:gdLst/>
              <a:ahLst/>
              <a:cxnLst/>
              <a:rect l="l" t="t" r="r" b="b"/>
              <a:pathLst>
                <a:path w="11417" h="8305" extrusionOk="0">
                  <a:moveTo>
                    <a:pt x="6748" y="0"/>
                  </a:moveTo>
                  <a:cubicBezTo>
                    <a:pt x="5770" y="0"/>
                    <a:pt x="4848" y="400"/>
                    <a:pt x="4173" y="1102"/>
                  </a:cubicBezTo>
                  <a:cubicBezTo>
                    <a:pt x="3978" y="1056"/>
                    <a:pt x="3785" y="1034"/>
                    <a:pt x="3597" y="1034"/>
                  </a:cubicBezTo>
                  <a:cubicBezTo>
                    <a:pt x="2210" y="1034"/>
                    <a:pt x="1047" y="2218"/>
                    <a:pt x="1047" y="3636"/>
                  </a:cubicBezTo>
                  <a:cubicBezTo>
                    <a:pt x="386" y="4132"/>
                    <a:pt x="0" y="4889"/>
                    <a:pt x="0" y="5701"/>
                  </a:cubicBezTo>
                  <a:cubicBezTo>
                    <a:pt x="0" y="7079"/>
                    <a:pt x="1115" y="8305"/>
                    <a:pt x="2603" y="8305"/>
                  </a:cubicBezTo>
                  <a:lnTo>
                    <a:pt x="3636" y="8305"/>
                  </a:lnTo>
                  <a:lnTo>
                    <a:pt x="3636" y="5701"/>
                  </a:lnTo>
                  <a:lnTo>
                    <a:pt x="7795" y="5701"/>
                  </a:lnTo>
                  <a:lnTo>
                    <a:pt x="7795" y="8305"/>
                  </a:lnTo>
                  <a:lnTo>
                    <a:pt x="8827" y="8305"/>
                  </a:lnTo>
                  <a:cubicBezTo>
                    <a:pt x="10314" y="8305"/>
                    <a:pt x="11416" y="7079"/>
                    <a:pt x="11416" y="5701"/>
                  </a:cubicBezTo>
                  <a:cubicBezTo>
                    <a:pt x="11416" y="4889"/>
                    <a:pt x="11045" y="4132"/>
                    <a:pt x="10384" y="3636"/>
                  </a:cubicBezTo>
                  <a:cubicBezTo>
                    <a:pt x="10384" y="1625"/>
                    <a:pt x="8759" y="0"/>
                    <a:pt x="6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3"/>
            <p:cNvSpPr/>
            <p:nvPr/>
          </p:nvSpPr>
          <p:spPr>
            <a:xfrm>
              <a:off x="1249900" y="2286375"/>
              <a:ext cx="172175" cy="181475"/>
            </a:xfrm>
            <a:custGeom>
              <a:avLst/>
              <a:gdLst/>
              <a:ahLst/>
              <a:cxnLst/>
              <a:rect l="l" t="t" r="r" b="b"/>
              <a:pathLst>
                <a:path w="6887" h="7259" extrusionOk="0">
                  <a:moveTo>
                    <a:pt x="5812" y="1"/>
                  </a:moveTo>
                  <a:cubicBezTo>
                    <a:pt x="5592" y="1543"/>
                    <a:pt x="4407" y="2797"/>
                    <a:pt x="2810" y="3058"/>
                  </a:cubicBezTo>
                  <a:lnTo>
                    <a:pt x="1" y="7259"/>
                  </a:lnTo>
                  <a:lnTo>
                    <a:pt x="6886" y="7259"/>
                  </a:lnTo>
                  <a:lnTo>
                    <a:pt x="6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3"/>
            <p:cNvSpPr/>
            <p:nvPr/>
          </p:nvSpPr>
          <p:spPr>
            <a:xfrm>
              <a:off x="1033000" y="2286375"/>
              <a:ext cx="171800" cy="181475"/>
            </a:xfrm>
            <a:custGeom>
              <a:avLst/>
              <a:gdLst/>
              <a:ahLst/>
              <a:cxnLst/>
              <a:rect l="l" t="t" r="r" b="b"/>
              <a:pathLst>
                <a:path w="6872" h="7259" extrusionOk="0">
                  <a:moveTo>
                    <a:pt x="1" y="1"/>
                  </a:moveTo>
                  <a:lnTo>
                    <a:pt x="1" y="7259"/>
                  </a:lnTo>
                  <a:lnTo>
                    <a:pt x="6872" y="7259"/>
                  </a:lnTo>
                  <a:lnTo>
                    <a:pt x="4077" y="3058"/>
                  </a:lnTo>
                  <a:cubicBezTo>
                    <a:pt x="2493" y="2797"/>
                    <a:pt x="1295" y="1543"/>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6" name="Google Shape;3926;p43"/>
          <p:cNvSpPr/>
          <p:nvPr/>
        </p:nvSpPr>
        <p:spPr>
          <a:xfrm>
            <a:off x="7109786" y="1493745"/>
            <a:ext cx="442750" cy="442750"/>
          </a:xfrm>
          <a:custGeom>
            <a:avLst/>
            <a:gdLst/>
            <a:ahLst/>
            <a:cxnLst/>
            <a:rect l="l" t="t" r="r" b="b"/>
            <a:pathLst>
              <a:path w="17710" h="17710" extrusionOk="0">
                <a:moveTo>
                  <a:pt x="6555" y="6267"/>
                </a:moveTo>
                <a:lnTo>
                  <a:pt x="8331" y="8043"/>
                </a:lnTo>
                <a:lnTo>
                  <a:pt x="8331" y="9682"/>
                </a:lnTo>
                <a:lnTo>
                  <a:pt x="6555" y="11458"/>
                </a:lnTo>
                <a:lnTo>
                  <a:pt x="3140" y="11458"/>
                </a:lnTo>
                <a:lnTo>
                  <a:pt x="3140" y="10411"/>
                </a:lnTo>
                <a:lnTo>
                  <a:pt x="5219" y="10411"/>
                </a:lnTo>
                <a:lnTo>
                  <a:pt x="5219" y="7299"/>
                </a:lnTo>
                <a:lnTo>
                  <a:pt x="3140" y="7299"/>
                </a:lnTo>
                <a:lnTo>
                  <a:pt x="3140" y="6267"/>
                </a:lnTo>
                <a:close/>
                <a:moveTo>
                  <a:pt x="14556" y="6267"/>
                </a:moveTo>
                <a:lnTo>
                  <a:pt x="14556" y="7299"/>
                </a:lnTo>
                <a:lnTo>
                  <a:pt x="12477" y="7299"/>
                </a:lnTo>
                <a:lnTo>
                  <a:pt x="12477" y="10411"/>
                </a:lnTo>
                <a:lnTo>
                  <a:pt x="14556" y="10411"/>
                </a:lnTo>
                <a:lnTo>
                  <a:pt x="14556" y="11458"/>
                </a:lnTo>
                <a:lnTo>
                  <a:pt x="11140" y="11458"/>
                </a:lnTo>
                <a:lnTo>
                  <a:pt x="9364" y="9682"/>
                </a:lnTo>
                <a:lnTo>
                  <a:pt x="9364" y="8043"/>
                </a:lnTo>
                <a:lnTo>
                  <a:pt x="11140" y="6267"/>
                </a:lnTo>
                <a:close/>
                <a:moveTo>
                  <a:pt x="6252" y="0"/>
                </a:moveTo>
                <a:lnTo>
                  <a:pt x="6252" y="3155"/>
                </a:lnTo>
                <a:lnTo>
                  <a:pt x="8331" y="3155"/>
                </a:lnTo>
                <a:lnTo>
                  <a:pt x="8331" y="3457"/>
                </a:lnTo>
                <a:lnTo>
                  <a:pt x="6555" y="5233"/>
                </a:lnTo>
                <a:lnTo>
                  <a:pt x="2107" y="5233"/>
                </a:lnTo>
                <a:lnTo>
                  <a:pt x="2107" y="7299"/>
                </a:lnTo>
                <a:lnTo>
                  <a:pt x="0" y="7299"/>
                </a:lnTo>
                <a:lnTo>
                  <a:pt x="0" y="10411"/>
                </a:lnTo>
                <a:lnTo>
                  <a:pt x="2107" y="10411"/>
                </a:lnTo>
                <a:lnTo>
                  <a:pt x="2107" y="12491"/>
                </a:lnTo>
                <a:lnTo>
                  <a:pt x="6555" y="12491"/>
                </a:lnTo>
                <a:lnTo>
                  <a:pt x="8331" y="14267"/>
                </a:lnTo>
                <a:lnTo>
                  <a:pt x="8331" y="14570"/>
                </a:lnTo>
                <a:lnTo>
                  <a:pt x="6252" y="14570"/>
                </a:lnTo>
                <a:lnTo>
                  <a:pt x="6252" y="17710"/>
                </a:lnTo>
                <a:lnTo>
                  <a:pt x="11443" y="17710"/>
                </a:lnTo>
                <a:lnTo>
                  <a:pt x="11443" y="14570"/>
                </a:lnTo>
                <a:lnTo>
                  <a:pt x="9364" y="14570"/>
                </a:lnTo>
                <a:lnTo>
                  <a:pt x="9364" y="14267"/>
                </a:lnTo>
                <a:lnTo>
                  <a:pt x="11140" y="12491"/>
                </a:lnTo>
                <a:lnTo>
                  <a:pt x="15589" y="12491"/>
                </a:lnTo>
                <a:lnTo>
                  <a:pt x="15589" y="10411"/>
                </a:lnTo>
                <a:lnTo>
                  <a:pt x="17710" y="10411"/>
                </a:lnTo>
                <a:lnTo>
                  <a:pt x="17710" y="7299"/>
                </a:lnTo>
                <a:lnTo>
                  <a:pt x="15589" y="7299"/>
                </a:lnTo>
                <a:lnTo>
                  <a:pt x="15589" y="5233"/>
                </a:lnTo>
                <a:lnTo>
                  <a:pt x="11140" y="5233"/>
                </a:lnTo>
                <a:lnTo>
                  <a:pt x="9364" y="3457"/>
                </a:lnTo>
                <a:lnTo>
                  <a:pt x="9364" y="3155"/>
                </a:lnTo>
                <a:lnTo>
                  <a:pt x="11443" y="3155"/>
                </a:lnTo>
                <a:lnTo>
                  <a:pt x="1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9"/>
        <p:cNvGrpSpPr/>
        <p:nvPr/>
      </p:nvGrpSpPr>
      <p:grpSpPr>
        <a:xfrm>
          <a:off x="0" y="0"/>
          <a:ext cx="0" cy="0"/>
          <a:chOff x="0" y="0"/>
          <a:chExt cx="0" cy="0"/>
        </a:xfrm>
      </p:grpSpPr>
      <p:sp>
        <p:nvSpPr>
          <p:cNvPr id="4640" name="Google Shape;4640;p47"/>
          <p:cNvSpPr/>
          <p:nvPr/>
        </p:nvSpPr>
        <p:spPr>
          <a:xfrm>
            <a:off x="2378600" y="3161275"/>
            <a:ext cx="7295400" cy="111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7"/>
          <p:cNvSpPr/>
          <p:nvPr/>
        </p:nvSpPr>
        <p:spPr>
          <a:xfrm>
            <a:off x="0" y="1603725"/>
            <a:ext cx="7074300" cy="111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7"/>
          <p:cNvSpPr/>
          <p:nvPr/>
        </p:nvSpPr>
        <p:spPr>
          <a:xfrm>
            <a:off x="1264700" y="3370737"/>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7"/>
          <p:cNvSpPr txBox="1">
            <a:spLocks noGrp="1"/>
          </p:cNvSpPr>
          <p:nvPr>
            <p:ph type="title" idx="4"/>
          </p:nvPr>
        </p:nvSpPr>
        <p:spPr>
          <a:xfrm>
            <a:off x="872400" y="537575"/>
            <a:ext cx="66771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EXISTING SYSTEMS AND ITS LIMITATION</a:t>
            </a:r>
            <a:endParaRPr>
              <a:solidFill>
                <a:schemeClr val="lt2"/>
              </a:solidFill>
            </a:endParaRPr>
          </a:p>
        </p:txBody>
      </p:sp>
      <p:sp>
        <p:nvSpPr>
          <p:cNvPr id="4644" name="Google Shape;4644;p47"/>
          <p:cNvSpPr txBox="1">
            <a:spLocks noGrp="1"/>
          </p:cNvSpPr>
          <p:nvPr>
            <p:ph type="subTitle" idx="1"/>
          </p:nvPr>
        </p:nvSpPr>
        <p:spPr>
          <a:xfrm>
            <a:off x="2357422" y="1714494"/>
            <a:ext cx="4716778" cy="896506"/>
          </a:xfrm>
          <a:prstGeom prst="rect">
            <a:avLst/>
          </a:prstGeom>
        </p:spPr>
        <p:txBody>
          <a:bodyPr spcFirstLastPara="1" wrap="square" lIns="91425" tIns="91425" rIns="91425" bIns="91425" anchor="ctr" anchorCtr="0">
            <a:noAutofit/>
          </a:bodyPr>
          <a:lstStyle/>
          <a:p>
            <a:pPr lvl="0"/>
            <a:r>
              <a:rPr lang="en-US" dirty="0" smtClean="0"/>
              <a:t>In the existing system and the websites, The user doesn’t get any recommendation of the locations they would want to visit as per their preference</a:t>
            </a:r>
            <a:endParaRPr lang="en-US" dirty="0"/>
          </a:p>
        </p:txBody>
      </p:sp>
      <p:sp>
        <p:nvSpPr>
          <p:cNvPr id="4645" name="Google Shape;4645;p47"/>
          <p:cNvSpPr txBox="1">
            <a:spLocks noGrp="1"/>
          </p:cNvSpPr>
          <p:nvPr>
            <p:ph type="title"/>
          </p:nvPr>
        </p:nvSpPr>
        <p:spPr>
          <a:xfrm>
            <a:off x="2378595" y="1781300"/>
            <a:ext cx="4695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 </a:t>
            </a:r>
            <a:endParaRPr/>
          </a:p>
        </p:txBody>
      </p:sp>
      <p:sp>
        <p:nvSpPr>
          <p:cNvPr id="4646" name="Google Shape;4646;p47"/>
          <p:cNvSpPr txBox="1">
            <a:spLocks noGrp="1"/>
          </p:cNvSpPr>
          <p:nvPr>
            <p:ph type="title" idx="2"/>
          </p:nvPr>
        </p:nvSpPr>
        <p:spPr>
          <a:xfrm>
            <a:off x="2378600" y="3322875"/>
            <a:ext cx="46956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 </a:t>
            </a:r>
            <a:endParaRPr/>
          </a:p>
        </p:txBody>
      </p:sp>
      <p:sp>
        <p:nvSpPr>
          <p:cNvPr id="4647" name="Google Shape;4647;p47"/>
          <p:cNvSpPr txBox="1">
            <a:spLocks noGrp="1"/>
          </p:cNvSpPr>
          <p:nvPr>
            <p:ph type="subTitle" idx="3"/>
          </p:nvPr>
        </p:nvSpPr>
        <p:spPr>
          <a:xfrm>
            <a:off x="1285852" y="3143254"/>
            <a:ext cx="6479680" cy="1143008"/>
          </a:xfrm>
          <a:prstGeom prst="rect">
            <a:avLst/>
          </a:prstGeom>
        </p:spPr>
        <p:txBody>
          <a:bodyPr spcFirstLastPara="1" wrap="square" lIns="91425" tIns="91425" rIns="91425" bIns="91425" anchor="ctr" anchorCtr="0">
            <a:noAutofit/>
          </a:bodyPr>
          <a:lstStyle/>
          <a:p>
            <a:pPr lvl="0"/>
            <a:r>
              <a:rPr lang="en-US" dirty="0" smtClean="0"/>
              <a:t>The Existing system doesn’t allow the user to get a good recommendation of locations, the existing system lets the user choose interesting </a:t>
            </a:r>
            <a:r>
              <a:rPr lang="en-US" dirty="0" smtClean="0"/>
              <a:t>to visit</a:t>
            </a:r>
            <a:r>
              <a:rPr lang="en-US" dirty="0" smtClean="0"/>
              <a:t/>
            </a:r>
            <a:br>
              <a:rPr lang="en-US" dirty="0" smtClean="0"/>
            </a:br>
            <a:r>
              <a:rPr lang="en-US" dirty="0" smtClean="0"/>
              <a:t>BUT what it doesn’t do is suggest some or top locations from different regions of the country or even different countries from around </a:t>
            </a:r>
            <a:r>
              <a:rPr lang="en-US" dirty="0" smtClean="0"/>
              <a:t>the world</a:t>
            </a:r>
            <a:r>
              <a:rPr lang="en-US" dirty="0" smtClean="0"/>
              <a:t>.</a:t>
            </a:r>
            <a:endParaRPr lang="en-US" dirty="0"/>
          </a:p>
        </p:txBody>
      </p:sp>
      <p:grpSp>
        <p:nvGrpSpPr>
          <p:cNvPr id="4648" name="Google Shape;4648;p47"/>
          <p:cNvGrpSpPr/>
          <p:nvPr/>
        </p:nvGrpSpPr>
        <p:grpSpPr>
          <a:xfrm>
            <a:off x="1271463" y="1715759"/>
            <a:ext cx="835766" cy="870855"/>
            <a:chOff x="715051" y="1600434"/>
            <a:chExt cx="835766" cy="870855"/>
          </a:xfrm>
        </p:grpSpPr>
        <p:grpSp>
          <p:nvGrpSpPr>
            <p:cNvPr id="4649" name="Google Shape;4649;p47"/>
            <p:cNvGrpSpPr/>
            <p:nvPr/>
          </p:nvGrpSpPr>
          <p:grpSpPr>
            <a:xfrm>
              <a:off x="715051" y="1600434"/>
              <a:ext cx="266700" cy="345050"/>
              <a:chOff x="1172410" y="839125"/>
              <a:chExt cx="266700" cy="345050"/>
            </a:xfrm>
          </p:grpSpPr>
          <p:cxnSp>
            <p:nvCxnSpPr>
              <p:cNvPr id="4650" name="Google Shape;4650;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1" name="Google Shape;4651;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652" name="Google Shape;4652;p47"/>
            <p:cNvGrpSpPr/>
            <p:nvPr/>
          </p:nvGrpSpPr>
          <p:grpSpPr>
            <a:xfrm rot="10800000">
              <a:off x="1284116" y="2126239"/>
              <a:ext cx="266700" cy="345050"/>
              <a:chOff x="1172410" y="839125"/>
              <a:chExt cx="266700" cy="345050"/>
            </a:xfrm>
          </p:grpSpPr>
          <p:cxnSp>
            <p:nvCxnSpPr>
              <p:cNvPr id="4653" name="Google Shape;4653;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4" name="Google Shape;4654;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4655" name="Google Shape;4655;p47"/>
          <p:cNvGrpSpPr/>
          <p:nvPr/>
        </p:nvGrpSpPr>
        <p:grpSpPr>
          <a:xfrm>
            <a:off x="7929586" y="3286130"/>
            <a:ext cx="835766" cy="870855"/>
            <a:chOff x="715051" y="1600434"/>
            <a:chExt cx="835766" cy="870855"/>
          </a:xfrm>
        </p:grpSpPr>
        <p:grpSp>
          <p:nvGrpSpPr>
            <p:cNvPr id="4656" name="Google Shape;4656;p47"/>
            <p:cNvGrpSpPr/>
            <p:nvPr/>
          </p:nvGrpSpPr>
          <p:grpSpPr>
            <a:xfrm>
              <a:off x="715051" y="1600434"/>
              <a:ext cx="266700" cy="345050"/>
              <a:chOff x="1172410" y="839125"/>
              <a:chExt cx="266700" cy="345050"/>
            </a:xfrm>
          </p:grpSpPr>
          <p:cxnSp>
            <p:nvCxnSpPr>
              <p:cNvPr id="4657" name="Google Shape;4657;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8" name="Google Shape;4658;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659" name="Google Shape;4659;p47"/>
            <p:cNvGrpSpPr/>
            <p:nvPr/>
          </p:nvGrpSpPr>
          <p:grpSpPr>
            <a:xfrm rot="10800000">
              <a:off x="1284116" y="2126239"/>
              <a:ext cx="266700" cy="345050"/>
              <a:chOff x="1172410" y="839125"/>
              <a:chExt cx="266700" cy="345050"/>
            </a:xfrm>
          </p:grpSpPr>
          <p:cxnSp>
            <p:nvCxnSpPr>
              <p:cNvPr id="4660" name="Google Shape;4660;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61" name="Google Shape;4661;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4662" name="Google Shape;4662;p47"/>
          <p:cNvSpPr/>
          <p:nvPr/>
        </p:nvSpPr>
        <p:spPr>
          <a:xfrm>
            <a:off x="7405900" y="1768225"/>
            <a:ext cx="849300" cy="8493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47"/>
          <p:cNvGrpSpPr/>
          <p:nvPr/>
        </p:nvGrpSpPr>
        <p:grpSpPr>
          <a:xfrm>
            <a:off x="1467963" y="1929813"/>
            <a:ext cx="442775" cy="442750"/>
            <a:chOff x="1006150" y="3896575"/>
            <a:chExt cx="442775" cy="442750"/>
          </a:xfrm>
        </p:grpSpPr>
        <p:sp>
          <p:nvSpPr>
            <p:cNvPr id="4664" name="Google Shape;4664;p47"/>
            <p:cNvSpPr/>
            <p:nvPr/>
          </p:nvSpPr>
          <p:spPr>
            <a:xfrm>
              <a:off x="1084650" y="3922725"/>
              <a:ext cx="181800" cy="181450"/>
            </a:xfrm>
            <a:custGeom>
              <a:avLst/>
              <a:gdLst/>
              <a:ahLst/>
              <a:cxnLst/>
              <a:rect l="l" t="t" r="r" b="b"/>
              <a:pathLst>
                <a:path w="7272" h="7258" extrusionOk="0">
                  <a:moveTo>
                    <a:pt x="4159" y="3113"/>
                  </a:moveTo>
                  <a:lnTo>
                    <a:pt x="4159" y="4145"/>
                  </a:lnTo>
                  <a:lnTo>
                    <a:pt x="3113" y="4145"/>
                  </a:lnTo>
                  <a:lnTo>
                    <a:pt x="3113" y="3113"/>
                  </a:lnTo>
                  <a:close/>
                  <a:moveTo>
                    <a:pt x="3113" y="1"/>
                  </a:moveTo>
                  <a:lnTo>
                    <a:pt x="3113" y="1088"/>
                  </a:lnTo>
                  <a:cubicBezTo>
                    <a:pt x="2782" y="1158"/>
                    <a:pt x="2479" y="1281"/>
                    <a:pt x="2204" y="1461"/>
                  </a:cubicBezTo>
                  <a:lnTo>
                    <a:pt x="1433" y="689"/>
                  </a:lnTo>
                  <a:lnTo>
                    <a:pt x="702" y="1419"/>
                  </a:lnTo>
                  <a:lnTo>
                    <a:pt x="1473" y="2204"/>
                  </a:lnTo>
                  <a:cubicBezTo>
                    <a:pt x="1295" y="2465"/>
                    <a:pt x="1157" y="2783"/>
                    <a:pt x="1102" y="3113"/>
                  </a:cubicBezTo>
                  <a:lnTo>
                    <a:pt x="0" y="3113"/>
                  </a:lnTo>
                  <a:lnTo>
                    <a:pt x="0" y="4145"/>
                  </a:lnTo>
                  <a:lnTo>
                    <a:pt x="1102" y="4145"/>
                  </a:lnTo>
                  <a:cubicBezTo>
                    <a:pt x="1157" y="4476"/>
                    <a:pt x="1295" y="4779"/>
                    <a:pt x="1473" y="5054"/>
                  </a:cubicBezTo>
                  <a:lnTo>
                    <a:pt x="702" y="5825"/>
                  </a:lnTo>
                  <a:lnTo>
                    <a:pt x="1433" y="6556"/>
                  </a:lnTo>
                  <a:lnTo>
                    <a:pt x="2204" y="5785"/>
                  </a:lnTo>
                  <a:cubicBezTo>
                    <a:pt x="2479" y="5963"/>
                    <a:pt x="2782" y="6101"/>
                    <a:pt x="3113" y="6170"/>
                  </a:cubicBezTo>
                  <a:lnTo>
                    <a:pt x="3113" y="7258"/>
                  </a:lnTo>
                  <a:lnTo>
                    <a:pt x="4159" y="7258"/>
                  </a:lnTo>
                  <a:lnTo>
                    <a:pt x="4159" y="6170"/>
                  </a:lnTo>
                  <a:cubicBezTo>
                    <a:pt x="4490" y="6101"/>
                    <a:pt x="4793" y="5963"/>
                    <a:pt x="5068" y="5785"/>
                  </a:cubicBezTo>
                  <a:lnTo>
                    <a:pt x="5839" y="6556"/>
                  </a:lnTo>
                  <a:lnTo>
                    <a:pt x="6569" y="5825"/>
                  </a:lnTo>
                  <a:lnTo>
                    <a:pt x="5798" y="5054"/>
                  </a:lnTo>
                  <a:cubicBezTo>
                    <a:pt x="5977" y="4779"/>
                    <a:pt x="6115" y="4476"/>
                    <a:pt x="6183" y="4145"/>
                  </a:cubicBezTo>
                  <a:lnTo>
                    <a:pt x="7272" y="4145"/>
                  </a:lnTo>
                  <a:lnTo>
                    <a:pt x="7272" y="3113"/>
                  </a:lnTo>
                  <a:lnTo>
                    <a:pt x="6183" y="3113"/>
                  </a:lnTo>
                  <a:cubicBezTo>
                    <a:pt x="6115" y="2783"/>
                    <a:pt x="5977" y="2465"/>
                    <a:pt x="5798" y="2204"/>
                  </a:cubicBezTo>
                  <a:lnTo>
                    <a:pt x="6569" y="1419"/>
                  </a:lnTo>
                  <a:lnTo>
                    <a:pt x="5839" y="689"/>
                  </a:lnTo>
                  <a:lnTo>
                    <a:pt x="5068" y="1461"/>
                  </a:lnTo>
                  <a:cubicBezTo>
                    <a:pt x="4793" y="1281"/>
                    <a:pt x="4490" y="1158"/>
                    <a:pt x="4159" y="1088"/>
                  </a:cubicBezTo>
                  <a:lnTo>
                    <a:pt x="4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7"/>
            <p:cNvSpPr/>
            <p:nvPr/>
          </p:nvSpPr>
          <p:spPr>
            <a:xfrm>
              <a:off x="1006150" y="3896575"/>
              <a:ext cx="104700" cy="442750"/>
            </a:xfrm>
            <a:custGeom>
              <a:avLst/>
              <a:gdLst/>
              <a:ahLst/>
              <a:cxnLst/>
              <a:rect l="l" t="t" r="r" b="b"/>
              <a:pathLst>
                <a:path w="4188" h="17710" extrusionOk="0">
                  <a:moveTo>
                    <a:pt x="1" y="0"/>
                  </a:moveTo>
                  <a:lnTo>
                    <a:pt x="1" y="17710"/>
                  </a:lnTo>
                  <a:lnTo>
                    <a:pt x="4187" y="17710"/>
                  </a:lnTo>
                  <a:lnTo>
                    <a:pt x="4187" y="10742"/>
                  </a:lnTo>
                  <a:lnTo>
                    <a:pt x="1075" y="15409"/>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7"/>
            <p:cNvSpPr/>
            <p:nvPr/>
          </p:nvSpPr>
          <p:spPr>
            <a:xfrm>
              <a:off x="1240600" y="4084875"/>
              <a:ext cx="77825" cy="254450"/>
            </a:xfrm>
            <a:custGeom>
              <a:avLst/>
              <a:gdLst/>
              <a:ahLst/>
              <a:cxnLst/>
              <a:rect l="l" t="t" r="r" b="b"/>
              <a:pathLst>
                <a:path w="3113" h="10178" extrusionOk="0">
                  <a:moveTo>
                    <a:pt x="3112" y="0"/>
                  </a:moveTo>
                  <a:lnTo>
                    <a:pt x="0" y="2328"/>
                  </a:lnTo>
                  <a:lnTo>
                    <a:pt x="0" y="10178"/>
                  </a:lnTo>
                  <a:lnTo>
                    <a:pt x="3112" y="10178"/>
                  </a:ln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7"/>
            <p:cNvSpPr/>
            <p:nvPr/>
          </p:nvSpPr>
          <p:spPr>
            <a:xfrm>
              <a:off x="1136625" y="4156150"/>
              <a:ext cx="77825" cy="183175"/>
            </a:xfrm>
            <a:custGeom>
              <a:avLst/>
              <a:gdLst/>
              <a:ahLst/>
              <a:cxnLst/>
              <a:rect l="l" t="t" r="r" b="b"/>
              <a:pathLst>
                <a:path w="3113" h="7327" extrusionOk="0">
                  <a:moveTo>
                    <a:pt x="0" y="1"/>
                  </a:moveTo>
                  <a:lnTo>
                    <a:pt x="0" y="7327"/>
                  </a:lnTo>
                  <a:lnTo>
                    <a:pt x="3113" y="7327"/>
                  </a:lnTo>
                  <a:lnTo>
                    <a:pt x="3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7"/>
            <p:cNvSpPr/>
            <p:nvPr/>
          </p:nvSpPr>
          <p:spPr>
            <a:xfrm>
              <a:off x="1344925" y="3987450"/>
              <a:ext cx="104000" cy="351875"/>
            </a:xfrm>
            <a:custGeom>
              <a:avLst/>
              <a:gdLst/>
              <a:ahLst/>
              <a:cxnLst/>
              <a:rect l="l" t="t" r="r" b="b"/>
              <a:pathLst>
                <a:path w="4160" h="14075" extrusionOk="0">
                  <a:moveTo>
                    <a:pt x="4159" y="1"/>
                  </a:moveTo>
                  <a:lnTo>
                    <a:pt x="0" y="3113"/>
                  </a:lnTo>
                  <a:lnTo>
                    <a:pt x="0" y="14075"/>
                  </a:lnTo>
                  <a:lnTo>
                    <a:pt x="4159" y="14075"/>
                  </a:lnTo>
                  <a:lnTo>
                    <a:pt x="4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47"/>
          <p:cNvGrpSpPr/>
          <p:nvPr/>
        </p:nvGrpSpPr>
        <p:grpSpPr>
          <a:xfrm>
            <a:off x="8143900" y="3500444"/>
            <a:ext cx="442775" cy="442750"/>
            <a:chOff x="2493750" y="3904150"/>
            <a:chExt cx="442775" cy="442750"/>
          </a:xfrm>
        </p:grpSpPr>
        <p:sp>
          <p:nvSpPr>
            <p:cNvPr id="4670" name="Google Shape;4670;p47"/>
            <p:cNvSpPr/>
            <p:nvPr/>
          </p:nvSpPr>
          <p:spPr>
            <a:xfrm>
              <a:off x="2702050" y="4060775"/>
              <a:ext cx="26200" cy="51675"/>
            </a:xfrm>
            <a:custGeom>
              <a:avLst/>
              <a:gdLst/>
              <a:ahLst/>
              <a:cxnLst/>
              <a:rect l="l" t="t" r="r" b="b"/>
              <a:pathLst>
                <a:path w="1048" h="2067" extrusionOk="0">
                  <a:moveTo>
                    <a:pt x="524" y="0"/>
                  </a:moveTo>
                  <a:cubicBezTo>
                    <a:pt x="234" y="0"/>
                    <a:pt x="1" y="235"/>
                    <a:pt x="1" y="510"/>
                  </a:cubicBezTo>
                  <a:lnTo>
                    <a:pt x="1" y="2066"/>
                  </a:lnTo>
                  <a:lnTo>
                    <a:pt x="1047" y="2066"/>
                  </a:lnTo>
                  <a:lnTo>
                    <a:pt x="1047" y="510"/>
                  </a:lnTo>
                  <a:cubicBezTo>
                    <a:pt x="1047" y="235"/>
                    <a:pt x="813"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7"/>
            <p:cNvSpPr/>
            <p:nvPr/>
          </p:nvSpPr>
          <p:spPr>
            <a:xfrm>
              <a:off x="2676225" y="4138575"/>
              <a:ext cx="77825" cy="25850"/>
            </a:xfrm>
            <a:custGeom>
              <a:avLst/>
              <a:gdLst/>
              <a:ahLst/>
              <a:cxnLst/>
              <a:rect l="l" t="t" r="r" b="b"/>
              <a:pathLst>
                <a:path w="3113" h="1034" extrusionOk="0">
                  <a:moveTo>
                    <a:pt x="0" y="1"/>
                  </a:moveTo>
                  <a:lnTo>
                    <a:pt x="0" y="1034"/>
                  </a:lnTo>
                  <a:lnTo>
                    <a:pt x="3113" y="1034"/>
                  </a:lnTo>
                  <a:lnTo>
                    <a:pt x="3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7"/>
            <p:cNvSpPr/>
            <p:nvPr/>
          </p:nvSpPr>
          <p:spPr>
            <a:xfrm>
              <a:off x="2493750" y="3904150"/>
              <a:ext cx="442775" cy="442750"/>
            </a:xfrm>
            <a:custGeom>
              <a:avLst/>
              <a:gdLst/>
              <a:ahLst/>
              <a:cxnLst/>
              <a:rect l="l" t="t" r="r" b="b"/>
              <a:pathLst>
                <a:path w="17711" h="17710" extrusionOk="0">
                  <a:moveTo>
                    <a:pt x="8856" y="5219"/>
                  </a:moveTo>
                  <a:cubicBezTo>
                    <a:pt x="9710" y="5219"/>
                    <a:pt x="10412" y="5922"/>
                    <a:pt x="10412" y="6775"/>
                  </a:cubicBezTo>
                  <a:lnTo>
                    <a:pt x="10412" y="8331"/>
                  </a:lnTo>
                  <a:lnTo>
                    <a:pt x="11458" y="8331"/>
                  </a:lnTo>
                  <a:lnTo>
                    <a:pt x="11458" y="11443"/>
                  </a:lnTo>
                  <a:lnTo>
                    <a:pt x="6267" y="11443"/>
                  </a:lnTo>
                  <a:lnTo>
                    <a:pt x="6267" y="8331"/>
                  </a:lnTo>
                  <a:lnTo>
                    <a:pt x="7299" y="8331"/>
                  </a:lnTo>
                  <a:lnTo>
                    <a:pt x="7299" y="6775"/>
                  </a:lnTo>
                  <a:cubicBezTo>
                    <a:pt x="7299" y="5922"/>
                    <a:pt x="8002" y="5219"/>
                    <a:pt x="8856" y="5219"/>
                  </a:cubicBezTo>
                  <a:close/>
                  <a:moveTo>
                    <a:pt x="7299" y="0"/>
                  </a:moveTo>
                  <a:lnTo>
                    <a:pt x="7299" y="1032"/>
                  </a:lnTo>
                  <a:lnTo>
                    <a:pt x="8333" y="1032"/>
                  </a:lnTo>
                  <a:lnTo>
                    <a:pt x="8333" y="3181"/>
                  </a:lnTo>
                  <a:cubicBezTo>
                    <a:pt x="7602" y="3236"/>
                    <a:pt x="6901" y="3456"/>
                    <a:pt x="6267" y="3773"/>
                  </a:cubicBezTo>
                  <a:lnTo>
                    <a:pt x="6267" y="1074"/>
                  </a:lnTo>
                  <a:lnTo>
                    <a:pt x="4187" y="1074"/>
                  </a:lnTo>
                  <a:lnTo>
                    <a:pt x="4187" y="2107"/>
                  </a:lnTo>
                  <a:lnTo>
                    <a:pt x="5221" y="2107"/>
                  </a:lnTo>
                  <a:lnTo>
                    <a:pt x="5221" y="4462"/>
                  </a:lnTo>
                  <a:cubicBezTo>
                    <a:pt x="4945" y="4682"/>
                    <a:pt x="4697" y="4943"/>
                    <a:pt x="4463" y="5219"/>
                  </a:cubicBezTo>
                  <a:lnTo>
                    <a:pt x="2108" y="5219"/>
                  </a:lnTo>
                  <a:lnTo>
                    <a:pt x="2108" y="4187"/>
                  </a:lnTo>
                  <a:lnTo>
                    <a:pt x="1075" y="4187"/>
                  </a:lnTo>
                  <a:lnTo>
                    <a:pt x="1075" y="6265"/>
                  </a:lnTo>
                  <a:lnTo>
                    <a:pt x="3774" y="6265"/>
                  </a:lnTo>
                  <a:cubicBezTo>
                    <a:pt x="3458" y="6899"/>
                    <a:pt x="3251" y="7587"/>
                    <a:pt x="3182" y="8331"/>
                  </a:cubicBezTo>
                  <a:lnTo>
                    <a:pt x="1047" y="8331"/>
                  </a:lnTo>
                  <a:lnTo>
                    <a:pt x="1047" y="7299"/>
                  </a:lnTo>
                  <a:lnTo>
                    <a:pt x="1" y="7299"/>
                  </a:lnTo>
                  <a:lnTo>
                    <a:pt x="1" y="10411"/>
                  </a:lnTo>
                  <a:lnTo>
                    <a:pt x="1047" y="10411"/>
                  </a:lnTo>
                  <a:lnTo>
                    <a:pt x="1047" y="9378"/>
                  </a:lnTo>
                  <a:lnTo>
                    <a:pt x="3182" y="9378"/>
                  </a:lnTo>
                  <a:cubicBezTo>
                    <a:pt x="3251" y="10121"/>
                    <a:pt x="3458" y="10810"/>
                    <a:pt x="3774" y="11443"/>
                  </a:cubicBezTo>
                  <a:lnTo>
                    <a:pt x="1075" y="11443"/>
                  </a:lnTo>
                  <a:lnTo>
                    <a:pt x="1075" y="13523"/>
                  </a:lnTo>
                  <a:lnTo>
                    <a:pt x="2108" y="13523"/>
                  </a:lnTo>
                  <a:lnTo>
                    <a:pt x="2108" y="12490"/>
                  </a:lnTo>
                  <a:lnTo>
                    <a:pt x="4463" y="12490"/>
                  </a:lnTo>
                  <a:cubicBezTo>
                    <a:pt x="4697" y="12765"/>
                    <a:pt x="4945" y="13028"/>
                    <a:pt x="5221" y="13248"/>
                  </a:cubicBezTo>
                  <a:lnTo>
                    <a:pt x="5221" y="15602"/>
                  </a:lnTo>
                  <a:lnTo>
                    <a:pt x="4187" y="15602"/>
                  </a:lnTo>
                  <a:lnTo>
                    <a:pt x="4187" y="16636"/>
                  </a:lnTo>
                  <a:lnTo>
                    <a:pt x="6267" y="16636"/>
                  </a:lnTo>
                  <a:lnTo>
                    <a:pt x="6267" y="13936"/>
                  </a:lnTo>
                  <a:cubicBezTo>
                    <a:pt x="6901" y="14253"/>
                    <a:pt x="7602" y="14473"/>
                    <a:pt x="8333" y="14542"/>
                  </a:cubicBezTo>
                  <a:lnTo>
                    <a:pt x="8333" y="16676"/>
                  </a:lnTo>
                  <a:lnTo>
                    <a:pt x="7299" y="16676"/>
                  </a:lnTo>
                  <a:lnTo>
                    <a:pt x="7299" y="17710"/>
                  </a:lnTo>
                  <a:lnTo>
                    <a:pt x="10412" y="17710"/>
                  </a:lnTo>
                  <a:lnTo>
                    <a:pt x="10412" y="16676"/>
                  </a:lnTo>
                  <a:lnTo>
                    <a:pt x="9379" y="16676"/>
                  </a:lnTo>
                  <a:lnTo>
                    <a:pt x="9379" y="14542"/>
                  </a:lnTo>
                  <a:cubicBezTo>
                    <a:pt x="10123" y="14473"/>
                    <a:pt x="10825" y="14253"/>
                    <a:pt x="11458" y="13936"/>
                  </a:cubicBezTo>
                  <a:lnTo>
                    <a:pt x="11458" y="16636"/>
                  </a:lnTo>
                  <a:lnTo>
                    <a:pt x="13524" y="16636"/>
                  </a:lnTo>
                  <a:lnTo>
                    <a:pt x="13524" y="15602"/>
                  </a:lnTo>
                  <a:lnTo>
                    <a:pt x="12492" y="15602"/>
                  </a:lnTo>
                  <a:lnTo>
                    <a:pt x="12492" y="13248"/>
                  </a:lnTo>
                  <a:cubicBezTo>
                    <a:pt x="12767" y="13028"/>
                    <a:pt x="13028" y="12765"/>
                    <a:pt x="13263" y="12490"/>
                  </a:cubicBezTo>
                  <a:lnTo>
                    <a:pt x="15604" y="12490"/>
                  </a:lnTo>
                  <a:lnTo>
                    <a:pt x="15604" y="13523"/>
                  </a:lnTo>
                  <a:lnTo>
                    <a:pt x="16636" y="13523"/>
                  </a:lnTo>
                  <a:lnTo>
                    <a:pt x="16636" y="11443"/>
                  </a:lnTo>
                  <a:lnTo>
                    <a:pt x="13937" y="11443"/>
                  </a:lnTo>
                  <a:cubicBezTo>
                    <a:pt x="14254" y="10810"/>
                    <a:pt x="14475" y="10121"/>
                    <a:pt x="14543" y="9378"/>
                  </a:cubicBezTo>
                  <a:lnTo>
                    <a:pt x="16678" y="9378"/>
                  </a:lnTo>
                  <a:lnTo>
                    <a:pt x="16678" y="10411"/>
                  </a:lnTo>
                  <a:lnTo>
                    <a:pt x="17710" y="10411"/>
                  </a:lnTo>
                  <a:lnTo>
                    <a:pt x="17710" y="7299"/>
                  </a:lnTo>
                  <a:lnTo>
                    <a:pt x="16678" y="7299"/>
                  </a:lnTo>
                  <a:lnTo>
                    <a:pt x="16678" y="8331"/>
                  </a:lnTo>
                  <a:lnTo>
                    <a:pt x="14543" y="8331"/>
                  </a:lnTo>
                  <a:cubicBezTo>
                    <a:pt x="14475" y="7587"/>
                    <a:pt x="14254" y="6899"/>
                    <a:pt x="13937" y="6265"/>
                  </a:cubicBezTo>
                  <a:lnTo>
                    <a:pt x="16636" y="6265"/>
                  </a:lnTo>
                  <a:lnTo>
                    <a:pt x="16636" y="4187"/>
                  </a:lnTo>
                  <a:lnTo>
                    <a:pt x="15604" y="4187"/>
                  </a:lnTo>
                  <a:lnTo>
                    <a:pt x="15604" y="5219"/>
                  </a:lnTo>
                  <a:lnTo>
                    <a:pt x="13263" y="5219"/>
                  </a:lnTo>
                  <a:cubicBezTo>
                    <a:pt x="13028" y="4943"/>
                    <a:pt x="12767" y="4682"/>
                    <a:pt x="12492" y="4462"/>
                  </a:cubicBezTo>
                  <a:lnTo>
                    <a:pt x="12492" y="2107"/>
                  </a:lnTo>
                  <a:lnTo>
                    <a:pt x="13524" y="2107"/>
                  </a:lnTo>
                  <a:lnTo>
                    <a:pt x="13524" y="1074"/>
                  </a:lnTo>
                  <a:lnTo>
                    <a:pt x="11458" y="1074"/>
                  </a:lnTo>
                  <a:lnTo>
                    <a:pt x="11458" y="3773"/>
                  </a:lnTo>
                  <a:cubicBezTo>
                    <a:pt x="10825" y="3456"/>
                    <a:pt x="10123" y="3236"/>
                    <a:pt x="9379" y="3181"/>
                  </a:cubicBezTo>
                  <a:lnTo>
                    <a:pt x="9379" y="1032"/>
                  </a:lnTo>
                  <a:lnTo>
                    <a:pt x="10412" y="1032"/>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TotalTime>
  <Words>1166</Words>
  <PresentationFormat>On-screen Show (16:9)</PresentationFormat>
  <Paragraphs>281</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Rajdhani</vt:lpstr>
      <vt:lpstr>Tajawal</vt:lpstr>
      <vt:lpstr>Rajdhani Medium</vt:lpstr>
      <vt:lpstr>Wingdings</vt:lpstr>
      <vt:lpstr>Anaheim</vt:lpstr>
      <vt:lpstr>Web Hosting Project Proposal by Slidesgo</vt:lpstr>
      <vt:lpstr>TOURIST PLACE RECOMMENDATION</vt:lpstr>
      <vt:lpstr>OUR TEAM</vt:lpstr>
      <vt:lpstr>THE PROJECT</vt:lpstr>
      <vt:lpstr>ABOUT THE PROJECT</vt:lpstr>
      <vt:lpstr>HERE IS WHAT WE ARE WORKING ON</vt:lpstr>
      <vt:lpstr>—PAUL COOKSON</vt:lpstr>
      <vt:lpstr>INTRODUCTION</vt:lpstr>
      <vt:lpstr>OBJECTIVES OF OUR PROJECT</vt:lpstr>
      <vt:lpstr>EXISTING SYSTEMS AND ITS LIMITATION</vt:lpstr>
      <vt:lpstr>PROPOSED SYSTEM</vt:lpstr>
      <vt:lpstr>ADVANTAGES OF PROPOSED SYSTEM</vt:lpstr>
      <vt:lpstr>BLOCK DIAGRAM</vt:lpstr>
      <vt:lpstr>SYSTEM ARCHITECTURE</vt:lpstr>
      <vt:lpstr>TECHNOLOGIES AND INTEGRATION</vt:lpstr>
      <vt:lpstr>HOME PAGE</vt:lpstr>
      <vt:lpstr>LOGIN PAGE</vt:lpstr>
      <vt:lpstr>SIGN UP PAGE</vt:lpstr>
      <vt:lpstr>ABOUT US PAGE</vt:lpstr>
      <vt:lpstr>PACKAGES</vt:lpstr>
      <vt:lpstr>BOOKING PAGE</vt:lpstr>
      <vt:lpstr>NORTH INDIA</vt:lpstr>
      <vt:lpstr>SOUTH INDIA</vt:lpstr>
      <vt:lpstr>EAST INDIA</vt:lpstr>
      <vt:lpstr>WEST INDIA</vt:lpstr>
      <vt:lpstr>CONFIRM BOOKING PAGE</vt:lpstr>
      <vt:lpstr>DATABASE-1</vt:lpstr>
      <vt:lpstr>DATABASE-2</vt:lpstr>
      <vt:lpstr>CONCLUSION</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cp:lastModifiedBy>user</cp:lastModifiedBy>
  <cp:revision>4</cp:revision>
  <dcterms:modified xsi:type="dcterms:W3CDTF">2022-04-30T18:06:55Z</dcterms:modified>
</cp:coreProperties>
</file>